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4"/>
  </p:notesMasterIdLst>
  <p:handoutMasterIdLst>
    <p:handoutMasterId r:id="rId15"/>
  </p:handoutMasterIdLst>
  <p:sldIdLst>
    <p:sldId id="256" r:id="rId5"/>
    <p:sldId id="1189" r:id="rId6"/>
    <p:sldId id="1191" r:id="rId7"/>
    <p:sldId id="1192" r:id="rId8"/>
    <p:sldId id="1193" r:id="rId9"/>
    <p:sldId id="1194" r:id="rId10"/>
    <p:sldId id="1195" r:id="rId11"/>
    <p:sldId id="1196" r:id="rId12"/>
    <p:sldId id="1197" r:id="rId13"/>
  </p:sldIdLst>
  <p:sldSz cx="12192000" cy="6858000"/>
  <p:notesSz cx="6858000" cy="9144000"/>
  <p:custDataLst>
    <p:tags r:id="rId16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D9D9D9"/>
    <a:srgbClr val="3784AB"/>
    <a:srgbClr val="EFAFAF"/>
    <a:srgbClr val="C00000"/>
    <a:srgbClr val="B7DEE8"/>
    <a:srgbClr val="135989"/>
    <a:srgbClr val="94DCC6"/>
    <a:srgbClr val="1BA68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CF437-02DB-43DE-9A45-7AFB780154C3}" v="3" dt="2024-08-29T10:25:45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1008" y="-18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laudia Miranda Freitas" userId="28fcf07c-4e76-4403-b571-089ad57d99a9" providerId="ADAL" clId="{A8FCF437-02DB-43DE-9A45-7AFB780154C3}"/>
    <pc:docChg chg="addSld modSld">
      <pc:chgData name="Maria Claudia Miranda Freitas" userId="28fcf07c-4e76-4403-b571-089ad57d99a9" providerId="ADAL" clId="{A8FCF437-02DB-43DE-9A45-7AFB780154C3}" dt="2024-08-29T10:25:45.308" v="2"/>
      <pc:docMkLst>
        <pc:docMk/>
      </pc:docMkLst>
      <pc:sldChg chg="add">
        <pc:chgData name="Maria Claudia Miranda Freitas" userId="28fcf07c-4e76-4403-b571-089ad57d99a9" providerId="ADAL" clId="{A8FCF437-02DB-43DE-9A45-7AFB780154C3}" dt="2024-08-29T10:25:35.879" v="0"/>
        <pc:sldMkLst>
          <pc:docMk/>
          <pc:sldMk cId="4095213479" sldId="1192"/>
        </pc:sldMkLst>
      </pc:sldChg>
      <pc:sldChg chg="add">
        <pc:chgData name="Maria Claudia Miranda Freitas" userId="28fcf07c-4e76-4403-b571-089ad57d99a9" providerId="ADAL" clId="{A8FCF437-02DB-43DE-9A45-7AFB780154C3}" dt="2024-08-29T10:25:35.879" v="0"/>
        <pc:sldMkLst>
          <pc:docMk/>
          <pc:sldMk cId="228344210" sldId="1193"/>
        </pc:sldMkLst>
      </pc:sldChg>
      <pc:sldChg chg="add">
        <pc:chgData name="Maria Claudia Miranda Freitas" userId="28fcf07c-4e76-4403-b571-089ad57d99a9" providerId="ADAL" clId="{A8FCF437-02DB-43DE-9A45-7AFB780154C3}" dt="2024-08-29T10:25:39.911" v="1"/>
        <pc:sldMkLst>
          <pc:docMk/>
          <pc:sldMk cId="3539436054" sldId="1194"/>
        </pc:sldMkLst>
      </pc:sldChg>
      <pc:sldChg chg="add">
        <pc:chgData name="Maria Claudia Miranda Freitas" userId="28fcf07c-4e76-4403-b571-089ad57d99a9" providerId="ADAL" clId="{A8FCF437-02DB-43DE-9A45-7AFB780154C3}" dt="2024-08-29T10:25:39.911" v="1"/>
        <pc:sldMkLst>
          <pc:docMk/>
          <pc:sldMk cId="4279251134" sldId="1195"/>
        </pc:sldMkLst>
      </pc:sldChg>
      <pc:sldChg chg="add">
        <pc:chgData name="Maria Claudia Miranda Freitas" userId="28fcf07c-4e76-4403-b571-089ad57d99a9" providerId="ADAL" clId="{A8FCF437-02DB-43DE-9A45-7AFB780154C3}" dt="2024-08-29T10:25:45.308" v="2"/>
        <pc:sldMkLst>
          <pc:docMk/>
          <pc:sldMk cId="275543952" sldId="1196"/>
        </pc:sldMkLst>
      </pc:sldChg>
      <pc:sldChg chg="add">
        <pc:chgData name="Maria Claudia Miranda Freitas" userId="28fcf07c-4e76-4403-b571-089ad57d99a9" providerId="ADAL" clId="{A8FCF437-02DB-43DE-9A45-7AFB780154C3}" dt="2024-08-29T10:25:45.308" v="2"/>
        <pc:sldMkLst>
          <pc:docMk/>
          <pc:sldMk cId="123553135" sldId="11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43066" y="8586691"/>
            <a:ext cx="670527" cy="277892"/>
          </a:xfrm>
          <a:prstGeom prst="rect">
            <a:avLst/>
          </a:prstGeom>
          <a:noFill/>
          <a:ln>
            <a:noFill/>
          </a:ln>
        </p:spPr>
        <p:txBody>
          <a:bodyPr lIns="102449" tIns="51225" rIns="102449" bIns="51225" anchor="ctr">
            <a:spAutoFit/>
          </a:bodyPr>
          <a:lstStyle>
            <a:lvl1pPr defTabSz="98901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8901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8901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8901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8901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100" dirty="0">
                <a:solidFill>
                  <a:srgbClr val="005476"/>
                </a:solidFill>
                <a:latin typeface="Nexa Slab Bold" panose="02000500000000000000" pitchFamily="50" charset="0"/>
                <a:ea typeface="MS PGothic" pitchFamily="34" charset="-128"/>
              </a:rPr>
              <a:t>| </a:t>
            </a:r>
            <a:fld id="{456820DA-E49C-4F25-9735-D20039463E57}" type="slidenum">
              <a:rPr lang="pt-BR" sz="1100">
                <a:solidFill>
                  <a:srgbClr val="005476"/>
                </a:solidFill>
                <a:latin typeface="Nexa Slab Bold" panose="02000500000000000000" pitchFamily="50" charset="0"/>
                <a:ea typeface="MS PGothic" pitchFamily="34" charset="-128"/>
              </a:rPr>
              <a:pPr eaLnBrk="1" hangingPunct="1">
                <a:defRPr/>
              </a:pPr>
              <a:t>‹nº›</a:t>
            </a:fld>
            <a:r>
              <a:rPr lang="pt-BR" sz="1100" dirty="0">
                <a:solidFill>
                  <a:srgbClr val="005476"/>
                </a:solidFill>
                <a:latin typeface="Nexa Slab Bold" panose="02000500000000000000" pitchFamily="50" charset="0"/>
                <a:ea typeface="MS PGothic" pitchFamily="34" charset="-128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0077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267DB-6340-41A7-A5E8-4215047539C3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AEF04-3167-4359-87CC-35A0DE13B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47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7A1EF-BB73-4138-8884-DCA6F5A37BA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3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7A1EF-BB73-4138-8884-DCA6F5A37BA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7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7A1EF-BB73-4138-8884-DCA6F5A37BA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1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7A1EF-BB73-4138-8884-DCA6F5A37BA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FB4966-2C1C-AEB9-3C1F-5EA545E39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" y="0"/>
            <a:ext cx="12188301" cy="1202666"/>
          </a:xfrm>
          <a:prstGeom prst="rect">
            <a:avLst/>
          </a:prstGeom>
        </p:spPr>
      </p:pic>
      <p:pic>
        <p:nvPicPr>
          <p:cNvPr id="5" name="Imagem 4" descr="Interface gráfica do usuário, Aplicativo, Logotipo&#10;&#10;Descrição gerada automaticamente">
            <a:extLst>
              <a:ext uri="{FF2B5EF4-FFF2-40B4-BE49-F238E27FC236}">
                <a16:creationId xmlns:a16="http://schemas.microsoft.com/office/drawing/2014/main" id="{AC2A032E-7449-6A1C-CC96-273E6CB536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6" y="368160"/>
            <a:ext cx="3276607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3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4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66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518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1" y="584212"/>
            <a:ext cx="11047414" cy="1325563"/>
          </a:xfrm>
          <a:prstGeom prst="rect">
            <a:avLst/>
          </a:prstGeom>
        </p:spPr>
        <p:txBody>
          <a:bodyPr lIns="121834" tIns="60918" rIns="121834" bIns="60918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2025650"/>
            <a:ext cx="11028363" cy="4351338"/>
          </a:xfrm>
          <a:prstGeom prst="rect">
            <a:avLst/>
          </a:prstGeom>
        </p:spPr>
        <p:txBody>
          <a:bodyPr lIns="121834" tIns="60918" rIns="121834" bIns="60918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lIns="121834" tIns="60918" rIns="121834" bIns="60918"/>
          <a:lstStyle/>
          <a:p>
            <a:fld id="{C764DE79-268F-4C1A-8933-263129D2AF90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lIns="121834" tIns="60918" rIns="121834" bIns="60918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62"/>
            <a:ext cx="2743200" cy="365125"/>
          </a:xfrm>
          <a:prstGeom prst="rect">
            <a:avLst/>
          </a:prstGeom>
        </p:spPr>
        <p:txBody>
          <a:bodyPr lIns="121834" tIns="60918" rIns="121834" bIns="60918"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0997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4555224A-618B-3784-617B-9FC39B847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759"/>
          <a:stretch/>
        </p:blipFill>
        <p:spPr>
          <a:xfrm>
            <a:off x="0" y="1"/>
            <a:ext cx="12192000" cy="2743649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5C757F04-EE1D-0160-E9B5-60BCAAD8EE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30" y="6230366"/>
            <a:ext cx="3080171" cy="4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1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2CFBA596-1309-E100-F8D6-193B646F7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5"/>
          <a:stretch/>
        </p:blipFill>
        <p:spPr>
          <a:xfrm>
            <a:off x="0" y="0"/>
            <a:ext cx="12192000" cy="49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40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19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34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4CB2E-8702-409F-807E-D40BD1A1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68" y="298746"/>
            <a:ext cx="9647230" cy="55164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135989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47FAF77-57D5-4CA5-9B3E-F0789BC57944}"/>
              </a:ext>
            </a:extLst>
          </p:cNvPr>
          <p:cNvSpPr txBox="1"/>
          <p:nvPr userDrawn="1"/>
        </p:nvSpPr>
        <p:spPr>
          <a:xfrm>
            <a:off x="356957" y="1831931"/>
            <a:ext cx="113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41" indent="-257141">
              <a:buClr>
                <a:srgbClr val="135989"/>
              </a:buClr>
              <a:buFont typeface="Wingdings" panose="05000000000000000000" pitchFamily="2" charset="2"/>
              <a:buChar char="§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7503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0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002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443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348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288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06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508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4CB2E-8702-409F-807E-D40BD1A1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68" y="298746"/>
            <a:ext cx="9647230" cy="55164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135989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47FAF77-57D5-4CA5-9B3E-F0789BC57944}"/>
              </a:ext>
            </a:extLst>
          </p:cNvPr>
          <p:cNvSpPr txBox="1"/>
          <p:nvPr userDrawn="1"/>
        </p:nvSpPr>
        <p:spPr>
          <a:xfrm>
            <a:off x="356957" y="1831931"/>
            <a:ext cx="113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41" indent="-257141">
              <a:buClr>
                <a:srgbClr val="135989"/>
              </a:buClr>
              <a:buFont typeface="Wingdings" panose="05000000000000000000" pitchFamily="2" charset="2"/>
              <a:buChar char="§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841995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4CB2E-8702-409F-807E-D40BD1A1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68" y="298746"/>
            <a:ext cx="9647230" cy="55164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135989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47FAF77-57D5-4CA5-9B3E-F0789BC57944}"/>
              </a:ext>
            </a:extLst>
          </p:cNvPr>
          <p:cNvSpPr txBox="1"/>
          <p:nvPr userDrawn="1"/>
        </p:nvSpPr>
        <p:spPr>
          <a:xfrm>
            <a:off x="356957" y="1831931"/>
            <a:ext cx="113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41" indent="-257141">
              <a:buClr>
                <a:srgbClr val="135989"/>
              </a:buClr>
              <a:buFont typeface="Wingdings" panose="05000000000000000000" pitchFamily="2" charset="2"/>
              <a:buChar char="§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94300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07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CFDD0-8ABC-4719-9AB0-FF8A02A3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B010DC3-84BB-4F8C-BD88-C2D71E66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218-1E0E-441E-9ED0-0DB62E4DF17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29092F-6CE2-41EE-9581-C6B997FD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AD120F-A089-46D3-B43A-E5B50202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20F8-6AE0-4477-90DA-54C21D8A6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65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53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41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86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31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8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3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81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6" r:id="rId4"/>
    <p:sldLayoutId id="2147483668" r:id="rId5"/>
    <p:sldLayoutId id="2147483669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80" r:id="rId14"/>
    <p:sldLayoutId id="2147483681" r:id="rId15"/>
    <p:sldLayoutId id="2147483682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cap="all" baseline="0" dirty="0">
          <a:solidFill>
            <a:srgbClr val="00547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63" userDrawn="1">
          <p15:clr>
            <a:srgbClr val="F26B43"/>
          </p15:clr>
        </p15:guide>
        <p15:guide id="3" pos="7315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8" y="1369"/>
            <a:ext cx="12188311" cy="6857123"/>
          </a:xfrm>
          <a:prstGeom prst="rect">
            <a:avLst/>
          </a:prstGeom>
        </p:spPr>
      </p:pic>
      <p:sp>
        <p:nvSpPr>
          <p:cNvPr id="14" name="CaixaDeTexto 3">
            <a:extLst>
              <a:ext uri="{FF2B5EF4-FFF2-40B4-BE49-F238E27FC236}">
                <a16:creationId xmlns:a16="http://schemas.microsoft.com/office/drawing/2014/main" id="{AF910773-6F82-314D-B42B-9445B42B038A}"/>
              </a:ext>
            </a:extLst>
          </p:cNvPr>
          <p:cNvSpPr txBox="1"/>
          <p:nvPr/>
        </p:nvSpPr>
        <p:spPr>
          <a:xfrm>
            <a:off x="6341217" y="318151"/>
            <a:ext cx="536273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pt-BR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Renata Vilhena</a:t>
            </a:r>
          </a:p>
          <a:p>
            <a:pPr lvl="0" algn="r">
              <a:lnSpc>
                <a:spcPts val="2000"/>
              </a:lnSpc>
              <a:defRPr/>
            </a:pPr>
            <a:r>
              <a:rPr kumimoji="0" lang="pt-BR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Mapa Estrategico</a:t>
            </a:r>
          </a:p>
          <a:p>
            <a:pPr lvl="0" algn="r">
              <a:lnSpc>
                <a:spcPts val="2000"/>
              </a:lnSpc>
              <a:defRPr/>
            </a:pPr>
            <a:r>
              <a:rPr lang="pt-BR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Carteira de Projetos Estrategicos</a:t>
            </a:r>
            <a:endParaRPr kumimoji="0" lang="pt-BR" i="0" u="none" strike="noStrike" kern="1200" cap="none" spc="-1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E9E71B-FB24-2C56-E5C2-B2A6BA4DC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2300" y="5726490"/>
            <a:ext cx="4630056" cy="651762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E2E5D314-DEDB-520E-8F41-D94D963BA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61" y="1228341"/>
            <a:ext cx="6108562" cy="3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2624" y="508722"/>
            <a:ext cx="24783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Papéis e Responsabilidades</a:t>
            </a:r>
          </a:p>
          <a:p>
            <a:pPr defTabSz="914256">
              <a:defRPr/>
            </a:pPr>
            <a:endParaRPr lang="pt-BR" sz="16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  <a:p>
            <a:pPr defTabSz="914256">
              <a:defRPr/>
            </a:pPr>
            <a:r>
              <a:rPr lang="pt-BR" sz="11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Líder do Projeto:</a:t>
            </a:r>
          </a:p>
          <a:p>
            <a:pPr defTabSz="914256">
              <a:defRPr/>
            </a:pPr>
            <a:endParaRPr lang="pt-BR" sz="11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  <a:p>
            <a:pPr defTabSz="914256">
              <a:defRPr/>
            </a:pPr>
            <a:r>
              <a:rPr lang="pt-BR" sz="11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Patrocinador:</a:t>
            </a:r>
          </a:p>
          <a:p>
            <a:pPr defTabSz="914256">
              <a:defRPr/>
            </a:pPr>
            <a:endParaRPr lang="pt-BR" sz="11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94128" y="10007"/>
            <a:ext cx="4535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256">
              <a:defRPr/>
            </a:pPr>
            <a:r>
              <a:rPr lang="pt-BR" sz="24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Estruturando a Fase de Concepção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4717" y="3143002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Objetivo Principal</a:t>
            </a:r>
            <a:endParaRPr lang="pt-BR" sz="14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84371" y="509430"/>
            <a:ext cx="2946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Delimitação do Escopo e Limites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701960" y="541990"/>
            <a:ext cx="4302371" cy="780580"/>
          </a:xfrm>
          <a:prstGeom prst="rect">
            <a:avLst/>
          </a:prstGeom>
          <a:noFill/>
          <a:ln w="50800" cmpd="tri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145337" y="479697"/>
            <a:ext cx="3873807" cy="322142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77681" y="3121594"/>
            <a:ext cx="3374151" cy="13310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8145337" y="3790088"/>
            <a:ext cx="3873807" cy="152385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139649" y="380525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Riscos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57297" y="461285"/>
            <a:ext cx="3394535" cy="25801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01346" y="4554220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Produtos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1058" y="4532812"/>
            <a:ext cx="3380774" cy="22103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724015" y="1447090"/>
            <a:ext cx="390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Estrutura Analítica do Projeto(WBS)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694990" y="1406664"/>
            <a:ext cx="4309340" cy="53365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145338" y="5416760"/>
            <a:ext cx="3867183" cy="134699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146277" y="5415235"/>
            <a:ext cx="13324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Comunicação</a:t>
            </a:r>
          </a:p>
          <a:p>
            <a:pPr defTabSz="914256">
              <a:defRPr/>
            </a:pPr>
            <a:endParaRPr lang="pt-BR" sz="1400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6590357-645D-4595-A18B-4F17859D03A4}"/>
              </a:ext>
            </a:extLst>
          </p:cNvPr>
          <p:cNvSpPr txBox="1"/>
          <p:nvPr/>
        </p:nvSpPr>
        <p:spPr>
          <a:xfrm>
            <a:off x="8190978" y="4005291"/>
            <a:ext cx="3709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50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E7B439D-842A-4321-9F93-29D9F3BB0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48592"/>
              </p:ext>
            </p:extLst>
          </p:nvPr>
        </p:nvGraphicFramePr>
        <p:xfrm>
          <a:off x="486228" y="1522205"/>
          <a:ext cx="11219544" cy="41587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968672">
                  <a:extLst>
                    <a:ext uri="{9D8B030D-6E8A-4147-A177-3AD203B41FA5}">
                      <a16:colId xmlns:a16="http://schemas.microsoft.com/office/drawing/2014/main" val="1504610313"/>
                    </a:ext>
                  </a:extLst>
                </a:gridCol>
                <a:gridCol w="4250872">
                  <a:extLst>
                    <a:ext uri="{9D8B030D-6E8A-4147-A177-3AD203B41FA5}">
                      <a16:colId xmlns:a16="http://schemas.microsoft.com/office/drawing/2014/main" val="3458522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11"/>
                        </a:rPr>
                        <a:t>Ações e marcos</a:t>
                      </a:r>
                      <a:r>
                        <a:rPr lang="pt-BR" sz="1600" baseline="0" dirty="0">
                          <a:latin typeface="11"/>
                        </a:rPr>
                        <a:t> intermediários</a:t>
                      </a:r>
                      <a:endParaRPr lang="pt-BR" sz="1600" dirty="0">
                        <a:latin typeface="11"/>
                      </a:endParaRPr>
                    </a:p>
                  </a:txBody>
                  <a:tcPr marL="91431" marR="91431" marT="45716" marB="45716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11"/>
                        </a:rPr>
                        <a:t>Data término previsto</a:t>
                      </a:r>
                    </a:p>
                  </a:txBody>
                  <a:tcPr marL="91431" marR="91431" marT="45716" marB="45716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3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914256">
                        <a:buFont typeface="Arial" panose="020B0604020202020204" pitchFamily="34" charset="0"/>
                        <a:buNone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63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914256">
                        <a:buFont typeface="Arial" panose="020B0604020202020204" pitchFamily="34" charset="0"/>
                        <a:buNone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50850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2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7791"/>
                  </a:ext>
                </a:extLst>
              </a:tr>
              <a:tr h="404485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prstClr val="black"/>
                        </a:solidFill>
                        <a:latin typeface="11"/>
                        <a:sym typeface="Architects Daugh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0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schemeClr val="bg1"/>
                        </a:solidFill>
                        <a:latin typeface="11"/>
                        <a:sym typeface="Architects Daughte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9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prstClr val="black"/>
                        </a:solidFill>
                        <a:latin typeface="11"/>
                        <a:sym typeface="Architects Daugh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80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0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8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8865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B9A3D64-915F-4D3C-B0AA-06194E8F9682}"/>
              </a:ext>
            </a:extLst>
          </p:cNvPr>
          <p:cNvSpPr txBox="1"/>
          <p:nvPr/>
        </p:nvSpPr>
        <p:spPr>
          <a:xfrm>
            <a:off x="410966" y="308227"/>
            <a:ext cx="5685034" cy="49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30" b="1" dirty="0">
                <a:solidFill>
                  <a:schemeClr val="bg1"/>
                </a:solidFill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98624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2624" y="508722"/>
            <a:ext cx="24783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Papéis e Responsabilidades</a:t>
            </a:r>
          </a:p>
          <a:p>
            <a:pPr defTabSz="914256">
              <a:defRPr/>
            </a:pPr>
            <a:endParaRPr lang="pt-BR" sz="16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  <a:p>
            <a:pPr defTabSz="914256">
              <a:defRPr/>
            </a:pPr>
            <a:r>
              <a:rPr lang="pt-BR" sz="11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Líder do Projeto:</a:t>
            </a:r>
          </a:p>
          <a:p>
            <a:pPr defTabSz="914256">
              <a:defRPr/>
            </a:pPr>
            <a:endParaRPr lang="pt-BR" sz="11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  <a:p>
            <a:pPr defTabSz="914256">
              <a:defRPr/>
            </a:pPr>
            <a:r>
              <a:rPr lang="pt-BR" sz="11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Patrocinador:</a:t>
            </a:r>
          </a:p>
          <a:p>
            <a:pPr defTabSz="914256">
              <a:defRPr/>
            </a:pPr>
            <a:endParaRPr lang="pt-BR" sz="11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94128" y="10007"/>
            <a:ext cx="4535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256">
              <a:defRPr/>
            </a:pPr>
            <a:r>
              <a:rPr lang="pt-BR" sz="24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Estruturando a Fase de Concepção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4717" y="3143002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Objetivo Principal</a:t>
            </a:r>
            <a:endParaRPr lang="pt-BR" sz="14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84371" y="509430"/>
            <a:ext cx="2946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Delimitação do Escopo e Limites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701960" y="541990"/>
            <a:ext cx="4302371" cy="780580"/>
          </a:xfrm>
          <a:prstGeom prst="rect">
            <a:avLst/>
          </a:prstGeom>
          <a:noFill/>
          <a:ln w="50800" cmpd="tri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145337" y="479697"/>
            <a:ext cx="3873807" cy="322142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77681" y="3121594"/>
            <a:ext cx="3374151" cy="13310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8145337" y="3790088"/>
            <a:ext cx="3873807" cy="152385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139649" y="380525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Riscos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57297" y="461285"/>
            <a:ext cx="3394535" cy="25801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01346" y="4554220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Produtos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1058" y="4532812"/>
            <a:ext cx="3380774" cy="22103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724015" y="1447090"/>
            <a:ext cx="390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Estrutura Analítica do Projeto(WBS)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694990" y="1406664"/>
            <a:ext cx="4309340" cy="53365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145338" y="5416760"/>
            <a:ext cx="3867183" cy="134699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146277" y="5415235"/>
            <a:ext cx="13324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Comunicação</a:t>
            </a:r>
          </a:p>
          <a:p>
            <a:pPr defTabSz="914256">
              <a:defRPr/>
            </a:pPr>
            <a:endParaRPr lang="pt-BR" sz="1400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6590357-645D-4595-A18B-4F17859D03A4}"/>
              </a:ext>
            </a:extLst>
          </p:cNvPr>
          <p:cNvSpPr txBox="1"/>
          <p:nvPr/>
        </p:nvSpPr>
        <p:spPr>
          <a:xfrm>
            <a:off x="8190978" y="4005291"/>
            <a:ext cx="3709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521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E7B439D-842A-4321-9F93-29D9F3BB061F}"/>
              </a:ext>
            </a:extLst>
          </p:cNvPr>
          <p:cNvGraphicFramePr>
            <a:graphicFrameLocks noGrp="1"/>
          </p:cNvGraphicFramePr>
          <p:nvPr/>
        </p:nvGraphicFramePr>
        <p:xfrm>
          <a:off x="486228" y="1522205"/>
          <a:ext cx="11219544" cy="41587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968672">
                  <a:extLst>
                    <a:ext uri="{9D8B030D-6E8A-4147-A177-3AD203B41FA5}">
                      <a16:colId xmlns:a16="http://schemas.microsoft.com/office/drawing/2014/main" val="1504610313"/>
                    </a:ext>
                  </a:extLst>
                </a:gridCol>
                <a:gridCol w="4250872">
                  <a:extLst>
                    <a:ext uri="{9D8B030D-6E8A-4147-A177-3AD203B41FA5}">
                      <a16:colId xmlns:a16="http://schemas.microsoft.com/office/drawing/2014/main" val="3458522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11"/>
                        </a:rPr>
                        <a:t>Ações e marcos</a:t>
                      </a:r>
                      <a:r>
                        <a:rPr lang="pt-BR" sz="1600" baseline="0" dirty="0">
                          <a:latin typeface="11"/>
                        </a:rPr>
                        <a:t> intermediários</a:t>
                      </a:r>
                      <a:endParaRPr lang="pt-BR" sz="1600" dirty="0">
                        <a:latin typeface="11"/>
                      </a:endParaRPr>
                    </a:p>
                  </a:txBody>
                  <a:tcPr marL="91431" marR="91431" marT="45716" marB="45716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11"/>
                        </a:rPr>
                        <a:t>Data término previsto</a:t>
                      </a:r>
                    </a:p>
                  </a:txBody>
                  <a:tcPr marL="91431" marR="91431" marT="45716" marB="45716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3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914256">
                        <a:buFont typeface="Arial" panose="020B0604020202020204" pitchFamily="34" charset="0"/>
                        <a:buNone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63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914256">
                        <a:buFont typeface="Arial" panose="020B0604020202020204" pitchFamily="34" charset="0"/>
                        <a:buNone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50850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2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7791"/>
                  </a:ext>
                </a:extLst>
              </a:tr>
              <a:tr h="404485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prstClr val="black"/>
                        </a:solidFill>
                        <a:latin typeface="11"/>
                        <a:sym typeface="Architects Daugh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0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schemeClr val="bg1"/>
                        </a:solidFill>
                        <a:latin typeface="11"/>
                        <a:sym typeface="Architects Daughte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9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prstClr val="black"/>
                        </a:solidFill>
                        <a:latin typeface="11"/>
                        <a:sym typeface="Architects Daugh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80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0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8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8865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B9A3D64-915F-4D3C-B0AA-06194E8F9682}"/>
              </a:ext>
            </a:extLst>
          </p:cNvPr>
          <p:cNvSpPr txBox="1"/>
          <p:nvPr/>
        </p:nvSpPr>
        <p:spPr>
          <a:xfrm>
            <a:off x="410966" y="308227"/>
            <a:ext cx="5685034" cy="49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30" b="1" dirty="0">
                <a:solidFill>
                  <a:schemeClr val="bg1"/>
                </a:solidFill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22834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2624" y="508722"/>
            <a:ext cx="24783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Papéis e Responsabilidades</a:t>
            </a:r>
          </a:p>
          <a:p>
            <a:pPr defTabSz="914256">
              <a:defRPr/>
            </a:pPr>
            <a:endParaRPr lang="pt-BR" sz="16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  <a:p>
            <a:pPr defTabSz="914256">
              <a:defRPr/>
            </a:pPr>
            <a:r>
              <a:rPr lang="pt-BR" sz="11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Líder do Projeto:</a:t>
            </a:r>
          </a:p>
          <a:p>
            <a:pPr defTabSz="914256">
              <a:defRPr/>
            </a:pPr>
            <a:endParaRPr lang="pt-BR" sz="11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  <a:p>
            <a:pPr defTabSz="914256">
              <a:defRPr/>
            </a:pPr>
            <a:r>
              <a:rPr lang="pt-BR" sz="11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Patrocinador:</a:t>
            </a:r>
          </a:p>
          <a:p>
            <a:pPr defTabSz="914256">
              <a:defRPr/>
            </a:pPr>
            <a:endParaRPr lang="pt-BR" sz="11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94128" y="10007"/>
            <a:ext cx="4535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256">
              <a:defRPr/>
            </a:pPr>
            <a:r>
              <a:rPr lang="pt-BR" sz="24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Estruturando a Fase de Concepção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4717" y="3143002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Objetivo Principal</a:t>
            </a:r>
            <a:endParaRPr lang="pt-BR" sz="14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84371" y="509430"/>
            <a:ext cx="2946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Delimitação do Escopo e Limites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701960" y="541990"/>
            <a:ext cx="4302371" cy="780580"/>
          </a:xfrm>
          <a:prstGeom prst="rect">
            <a:avLst/>
          </a:prstGeom>
          <a:noFill/>
          <a:ln w="50800" cmpd="tri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145337" y="479697"/>
            <a:ext cx="3873807" cy="322142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77681" y="3121594"/>
            <a:ext cx="3374151" cy="13310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8145337" y="3790088"/>
            <a:ext cx="3873807" cy="152385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139649" y="380525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Riscos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57297" y="461285"/>
            <a:ext cx="3394535" cy="25801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01346" y="4554220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Produtos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1058" y="4532812"/>
            <a:ext cx="3380774" cy="22103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724015" y="1447090"/>
            <a:ext cx="390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Estrutura Analítica do Projeto(WBS)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694990" y="1406664"/>
            <a:ext cx="4309340" cy="53365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145338" y="5416760"/>
            <a:ext cx="3867183" cy="134699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146277" y="5415235"/>
            <a:ext cx="13324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Comunicação</a:t>
            </a:r>
          </a:p>
          <a:p>
            <a:pPr defTabSz="914256">
              <a:defRPr/>
            </a:pPr>
            <a:endParaRPr lang="pt-BR" sz="1400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6590357-645D-4595-A18B-4F17859D03A4}"/>
              </a:ext>
            </a:extLst>
          </p:cNvPr>
          <p:cNvSpPr txBox="1"/>
          <p:nvPr/>
        </p:nvSpPr>
        <p:spPr>
          <a:xfrm>
            <a:off x="8190978" y="4005291"/>
            <a:ext cx="3709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943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E7B439D-842A-4321-9F93-29D9F3BB061F}"/>
              </a:ext>
            </a:extLst>
          </p:cNvPr>
          <p:cNvGraphicFramePr>
            <a:graphicFrameLocks noGrp="1"/>
          </p:cNvGraphicFramePr>
          <p:nvPr/>
        </p:nvGraphicFramePr>
        <p:xfrm>
          <a:off x="486228" y="1522205"/>
          <a:ext cx="11219544" cy="41587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968672">
                  <a:extLst>
                    <a:ext uri="{9D8B030D-6E8A-4147-A177-3AD203B41FA5}">
                      <a16:colId xmlns:a16="http://schemas.microsoft.com/office/drawing/2014/main" val="1504610313"/>
                    </a:ext>
                  </a:extLst>
                </a:gridCol>
                <a:gridCol w="4250872">
                  <a:extLst>
                    <a:ext uri="{9D8B030D-6E8A-4147-A177-3AD203B41FA5}">
                      <a16:colId xmlns:a16="http://schemas.microsoft.com/office/drawing/2014/main" val="3458522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11"/>
                        </a:rPr>
                        <a:t>Ações e marcos</a:t>
                      </a:r>
                      <a:r>
                        <a:rPr lang="pt-BR" sz="1600" baseline="0" dirty="0">
                          <a:latin typeface="11"/>
                        </a:rPr>
                        <a:t> intermediários</a:t>
                      </a:r>
                      <a:endParaRPr lang="pt-BR" sz="1600" dirty="0">
                        <a:latin typeface="11"/>
                      </a:endParaRPr>
                    </a:p>
                  </a:txBody>
                  <a:tcPr marL="91431" marR="91431" marT="45716" marB="45716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11"/>
                        </a:rPr>
                        <a:t>Data término previsto</a:t>
                      </a:r>
                    </a:p>
                  </a:txBody>
                  <a:tcPr marL="91431" marR="91431" marT="45716" marB="45716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3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914256">
                        <a:buFont typeface="Arial" panose="020B0604020202020204" pitchFamily="34" charset="0"/>
                        <a:buNone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63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914256">
                        <a:buFont typeface="Arial" panose="020B0604020202020204" pitchFamily="34" charset="0"/>
                        <a:buNone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50850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2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7791"/>
                  </a:ext>
                </a:extLst>
              </a:tr>
              <a:tr h="404485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prstClr val="black"/>
                        </a:solidFill>
                        <a:latin typeface="11"/>
                        <a:sym typeface="Architects Daugh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0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schemeClr val="bg1"/>
                        </a:solidFill>
                        <a:latin typeface="11"/>
                        <a:sym typeface="Architects Daughte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9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prstClr val="black"/>
                        </a:solidFill>
                        <a:latin typeface="11"/>
                        <a:sym typeface="Architects Daugh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80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0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8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8865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B9A3D64-915F-4D3C-B0AA-06194E8F9682}"/>
              </a:ext>
            </a:extLst>
          </p:cNvPr>
          <p:cNvSpPr txBox="1"/>
          <p:nvPr/>
        </p:nvSpPr>
        <p:spPr>
          <a:xfrm>
            <a:off x="410966" y="308227"/>
            <a:ext cx="5685034" cy="49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30" b="1" dirty="0">
                <a:solidFill>
                  <a:schemeClr val="bg1"/>
                </a:solidFill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427925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2624" y="508722"/>
            <a:ext cx="24783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Papéis e Responsabilidades</a:t>
            </a:r>
          </a:p>
          <a:p>
            <a:pPr defTabSz="914256">
              <a:defRPr/>
            </a:pPr>
            <a:endParaRPr lang="pt-BR" sz="16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  <a:p>
            <a:pPr defTabSz="914256">
              <a:defRPr/>
            </a:pPr>
            <a:r>
              <a:rPr lang="pt-BR" sz="11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Líder do Projeto:</a:t>
            </a:r>
          </a:p>
          <a:p>
            <a:pPr defTabSz="914256">
              <a:defRPr/>
            </a:pPr>
            <a:endParaRPr lang="pt-BR" sz="11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  <a:p>
            <a:pPr defTabSz="914256">
              <a:defRPr/>
            </a:pPr>
            <a:r>
              <a:rPr lang="pt-BR" sz="11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Patrocinador:</a:t>
            </a:r>
          </a:p>
          <a:p>
            <a:pPr defTabSz="914256">
              <a:defRPr/>
            </a:pPr>
            <a:endParaRPr lang="pt-BR" sz="11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94128" y="10007"/>
            <a:ext cx="4535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256">
              <a:defRPr/>
            </a:pPr>
            <a:r>
              <a:rPr lang="pt-BR" sz="24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Estruturando a Fase de Concepção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4717" y="3143002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Objetivo Principal</a:t>
            </a:r>
            <a:endParaRPr lang="pt-BR" sz="1400" b="1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84371" y="509430"/>
            <a:ext cx="2946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Delimitação do Escopo e Limites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701960" y="541990"/>
            <a:ext cx="4302371" cy="780580"/>
          </a:xfrm>
          <a:prstGeom prst="rect">
            <a:avLst/>
          </a:prstGeom>
          <a:noFill/>
          <a:ln w="50800" cmpd="tri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145337" y="479697"/>
            <a:ext cx="3873807" cy="322142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77681" y="3121594"/>
            <a:ext cx="3374151" cy="13310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8145337" y="3790088"/>
            <a:ext cx="3873807" cy="152385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139649" y="380525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Riscos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57297" y="461285"/>
            <a:ext cx="3394535" cy="25801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01346" y="4554220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Produtos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1058" y="4532812"/>
            <a:ext cx="3380774" cy="22103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724015" y="1447090"/>
            <a:ext cx="390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Estrutura Analítica do Projeto(WBS)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694990" y="1406664"/>
            <a:ext cx="4309340" cy="53365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145338" y="5416760"/>
            <a:ext cx="3867183" cy="134699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6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146277" y="5415235"/>
            <a:ext cx="13324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6"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  <a:latin typeface="Bradley Hand ITC" panose="03070402050302030203" pitchFamily="66" charset="0"/>
              </a:rPr>
              <a:t>Comunicação</a:t>
            </a:r>
          </a:p>
          <a:p>
            <a:pPr defTabSz="914256">
              <a:defRPr/>
            </a:pPr>
            <a:endParaRPr lang="pt-BR" sz="1400" dirty="0">
              <a:solidFill>
                <a:srgbClr val="5B9BD5">
                  <a:lumMod val="50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6590357-645D-4595-A18B-4F17859D03A4}"/>
              </a:ext>
            </a:extLst>
          </p:cNvPr>
          <p:cNvSpPr txBox="1"/>
          <p:nvPr/>
        </p:nvSpPr>
        <p:spPr>
          <a:xfrm>
            <a:off x="8190978" y="4005291"/>
            <a:ext cx="3709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6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54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E7B439D-842A-4321-9F93-29D9F3BB061F}"/>
              </a:ext>
            </a:extLst>
          </p:cNvPr>
          <p:cNvGraphicFramePr>
            <a:graphicFrameLocks noGrp="1"/>
          </p:cNvGraphicFramePr>
          <p:nvPr/>
        </p:nvGraphicFramePr>
        <p:xfrm>
          <a:off x="486228" y="1522205"/>
          <a:ext cx="11219544" cy="41587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968672">
                  <a:extLst>
                    <a:ext uri="{9D8B030D-6E8A-4147-A177-3AD203B41FA5}">
                      <a16:colId xmlns:a16="http://schemas.microsoft.com/office/drawing/2014/main" val="1504610313"/>
                    </a:ext>
                  </a:extLst>
                </a:gridCol>
                <a:gridCol w="4250872">
                  <a:extLst>
                    <a:ext uri="{9D8B030D-6E8A-4147-A177-3AD203B41FA5}">
                      <a16:colId xmlns:a16="http://schemas.microsoft.com/office/drawing/2014/main" val="3458522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11"/>
                        </a:rPr>
                        <a:t>Ações e marcos</a:t>
                      </a:r>
                      <a:r>
                        <a:rPr lang="pt-BR" sz="1600" baseline="0" dirty="0">
                          <a:latin typeface="11"/>
                        </a:rPr>
                        <a:t> intermediários</a:t>
                      </a:r>
                      <a:endParaRPr lang="pt-BR" sz="1600" dirty="0">
                        <a:latin typeface="11"/>
                      </a:endParaRPr>
                    </a:p>
                  </a:txBody>
                  <a:tcPr marL="91431" marR="91431" marT="45716" marB="45716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11"/>
                        </a:rPr>
                        <a:t>Data término previsto</a:t>
                      </a:r>
                    </a:p>
                  </a:txBody>
                  <a:tcPr marL="91431" marR="91431" marT="45716" marB="45716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3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914256">
                        <a:buFont typeface="Arial" panose="020B0604020202020204" pitchFamily="34" charset="0"/>
                        <a:buNone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63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914256">
                        <a:buFont typeface="Arial" panose="020B0604020202020204" pitchFamily="34" charset="0"/>
                        <a:buNone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50850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2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7791"/>
                  </a:ext>
                </a:extLst>
              </a:tr>
              <a:tr h="404485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prstClr val="black"/>
                        </a:solidFill>
                        <a:latin typeface="11"/>
                        <a:sym typeface="Architects Daugh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0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schemeClr val="bg1"/>
                        </a:solidFill>
                        <a:latin typeface="11"/>
                        <a:sym typeface="Architects Daughte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9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1218977">
                        <a:buClr>
                          <a:srgbClr val="1E4E79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pt-BR" sz="1400" kern="0" dirty="0">
                        <a:solidFill>
                          <a:prstClr val="black"/>
                        </a:solidFill>
                        <a:latin typeface="11"/>
                        <a:sym typeface="Architects Daugh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80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0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8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11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8865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B9A3D64-915F-4D3C-B0AA-06194E8F9682}"/>
              </a:ext>
            </a:extLst>
          </p:cNvPr>
          <p:cNvSpPr txBox="1"/>
          <p:nvPr/>
        </p:nvSpPr>
        <p:spPr>
          <a:xfrm>
            <a:off x="410966" y="308227"/>
            <a:ext cx="5685034" cy="49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30" b="1" dirty="0">
                <a:solidFill>
                  <a:schemeClr val="bg1"/>
                </a:solidFill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123553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fd46621ce17bc6ca986545e567d66be6e36581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64A3E9016F2D448F952006F45257D0" ma:contentTypeVersion="14" ma:contentTypeDescription="Crie um novo documento." ma:contentTypeScope="" ma:versionID="6a9677a04b399bb5eb1dd26eb3cd7063">
  <xsd:schema xmlns:xsd="http://www.w3.org/2001/XMLSchema" xmlns:xs="http://www.w3.org/2001/XMLSchema" xmlns:p="http://schemas.microsoft.com/office/2006/metadata/properties" xmlns:ns2="73b38973-7edd-460e-938a-e28b8f40bccf" xmlns:ns3="3f16c3b1-c16b-4243-8b73-867551c3f182" targetNamespace="http://schemas.microsoft.com/office/2006/metadata/properties" ma:root="true" ma:fieldsID="0e48a8973f496c51e75b517281505a50" ns2:_="" ns3:_="">
    <xsd:import namespace="73b38973-7edd-460e-938a-e28b8f40bccf"/>
    <xsd:import namespace="3f16c3b1-c16b-4243-8b73-867551c3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38973-7edd-460e-938a-e28b8f40b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c173c708-b61e-404e-bb48-6468736613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6c3b1-c16b-4243-8b73-867551c3f18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79487ff-3085-40fd-8d7f-32f6c67d177f}" ma:internalName="TaxCatchAll" ma:showField="CatchAllData" ma:web="3f16c3b1-c16b-4243-8b73-867551c3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b38973-7edd-460e-938a-e28b8f40bccf">
      <Terms xmlns="http://schemas.microsoft.com/office/infopath/2007/PartnerControls"/>
    </lcf76f155ced4ddcb4097134ff3c332f>
    <TaxCatchAll xmlns="3f16c3b1-c16b-4243-8b73-867551c3f18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27559F-DE44-4E23-9F6A-D728E602A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b38973-7edd-460e-938a-e28b8f40bccf"/>
    <ds:schemaRef ds:uri="3f16c3b1-c16b-4243-8b73-867551c3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1CF983-8F17-4A92-9AF5-E4CAA4CC3743}">
  <ds:schemaRefs>
    <ds:schemaRef ds:uri="http://schemas.openxmlformats.org/package/2006/metadata/core-properties"/>
    <ds:schemaRef ds:uri="73b38973-7edd-460e-938a-e28b8f40bccf"/>
    <ds:schemaRef ds:uri="3f16c3b1-c16b-4243-8b73-867551c3f182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2B7A8D-F654-4C28-8F9B-6503C093AF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3256</TotalTime>
  <Words>172</Words>
  <Application>Microsoft Office PowerPoint</Application>
  <PresentationFormat>Widescreen</PresentationFormat>
  <Paragraphs>71</Paragraphs>
  <Slides>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11</vt:lpstr>
      <vt:lpstr>Arial</vt:lpstr>
      <vt:lpstr>Bradley Hand ITC</vt:lpstr>
      <vt:lpstr>Calibri</vt:lpstr>
      <vt:lpstr>Nexa Slab 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Fundação Dom Cabral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Ank</dc:creator>
  <cp:lastModifiedBy>Maria Claudia Miranda Freitas</cp:lastModifiedBy>
  <cp:revision>312</cp:revision>
  <dcterms:created xsi:type="dcterms:W3CDTF">2015-11-16T19:06:56Z</dcterms:created>
  <dcterms:modified xsi:type="dcterms:W3CDTF">2024-08-29T10:25:51Z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0x0101003364A3E9016F2D448F952006F45257D0</vt:lpwstr>
  </property>
</Properties>
</file>