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5.jpg" ContentType="image/jpeg"/>
  <Override PartName="/ppt/media/image36.jpg" ContentType="image/jpeg"/>
  <Override PartName="/ppt/notesSlides/notesSlide9.xml" ContentType="application/vnd.openxmlformats-officedocument.presentationml.notesSlide+xml"/>
  <Override PartName="/ppt/media/image38.jpg" ContentType="image/jpeg"/>
  <Override PartName="/ppt/media/image39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3.jpg" ContentType="image/jpeg"/>
  <Override PartName="/ppt/media/image44.jpg" ContentType="image/jpeg"/>
  <Override PartName="/ppt/notesSlides/notesSlide12.xml" ContentType="application/vnd.openxmlformats-officedocument.presentationml.notesSlide+xml"/>
  <Override PartName="/ppt/media/image45.jpg" ContentType="image/jpeg"/>
  <Override PartName="/ppt/media/image46.jpg" ContentType="image/jpeg"/>
  <Override PartName="/ppt/notesSlides/notesSlide13.xml" ContentType="application/vnd.openxmlformats-officedocument.presentationml.notesSlide+xml"/>
  <Override PartName="/ppt/media/image48.jpg" ContentType="image/jpeg"/>
  <Override PartName="/ppt/media/image49.jpg" ContentType="image/jpeg"/>
  <Override PartName="/ppt/notesSlides/notesSlide14.xml" ContentType="application/vnd.openxmlformats-officedocument.presentationml.notesSlide+xml"/>
  <Override PartName="/ppt/media/image51.jpg" ContentType="image/jpeg"/>
  <Override PartName="/ppt/media/image52.jpg" ContentType="image/jpeg"/>
  <Override PartName="/ppt/notesSlides/notesSlide15.xml" ContentType="application/vnd.openxmlformats-officedocument.presentationml.notesSlide+xml"/>
  <Override PartName="/ppt/media/image53.jpg" ContentType="image/jpeg"/>
  <Override PartName="/ppt/media/image54.jpg" ContentType="image/jpeg"/>
  <Override PartName="/ppt/notesSlides/notesSlide16.xml" ContentType="application/vnd.openxmlformats-officedocument.presentationml.notesSlide+xml"/>
  <Override PartName="/ppt/media/image55.jpg" ContentType="image/jpeg"/>
  <Override PartName="/ppt/media/image56.jpg" ContentType="image/jpeg"/>
  <Override PartName="/ppt/notesSlides/notesSlide17.xml" ContentType="application/vnd.openxmlformats-officedocument.presentationml.notesSlide+xml"/>
  <Override PartName="/ppt/media/image57.jpg" ContentType="image/jpeg"/>
  <Override PartName="/ppt/media/image58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media/image60.jpg" ContentType="image/jpeg"/>
  <Override PartName="/ppt/notesSlides/notesSlide19.xml" ContentType="application/vnd.openxmlformats-officedocument.presentationml.notesSlide+xml"/>
  <Override PartName="/ppt/media/image61.jpg" ContentType="image/jpeg"/>
  <Override PartName="/ppt/media/image62.jpg" ContentType="image/jpeg"/>
  <Override PartName="/ppt/notesSlides/notesSlide20.xml" ContentType="application/vnd.openxmlformats-officedocument.presentationml.notesSlide+xml"/>
  <Override PartName="/ppt/media/image63.jpg" ContentType="image/jpeg"/>
  <Override PartName="/ppt/media/image64.jpg" ContentType="image/jpeg"/>
  <Override PartName="/ppt/notesSlides/notesSlide21.xml" ContentType="application/vnd.openxmlformats-officedocument.presentationml.notesSlide+xml"/>
  <Override PartName="/ppt/media/image65.jpg" ContentType="image/jpeg"/>
  <Override PartName="/ppt/media/image66.jpg" ContentType="image/jpeg"/>
  <Override PartName="/ppt/notesSlides/notesSlide22.xml" ContentType="application/vnd.openxmlformats-officedocument.presentationml.notesSlide+xml"/>
  <Override PartName="/ppt/media/image68.jpg" ContentType="image/jpeg"/>
  <Override PartName="/ppt/media/image69.jpg" ContentType="image/jpeg"/>
  <Override PartName="/ppt/notesSlides/notesSlide23.xml" ContentType="application/vnd.openxmlformats-officedocument.presentationml.notesSlide+xml"/>
  <Override PartName="/ppt/media/image70.jpg" ContentType="image/jpeg"/>
  <Override PartName="/ppt/media/image71.jpg" ContentType="image/jpeg"/>
  <Override PartName="/ppt/notesSlides/notesSlide24.xml" ContentType="application/vnd.openxmlformats-officedocument.presentationml.notesSlide+xml"/>
  <Override PartName="/ppt/media/image72.jp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58"/>
  </p:notesMasterIdLst>
  <p:handoutMasterIdLst>
    <p:handoutMasterId r:id="rId59"/>
  </p:handoutMasterIdLst>
  <p:sldIdLst>
    <p:sldId id="1864" r:id="rId5"/>
    <p:sldId id="1846" r:id="rId6"/>
    <p:sldId id="1896" r:id="rId7"/>
    <p:sldId id="1868" r:id="rId8"/>
    <p:sldId id="1884" r:id="rId9"/>
    <p:sldId id="394" r:id="rId10"/>
    <p:sldId id="1876" r:id="rId11"/>
    <p:sldId id="1885" r:id="rId12"/>
    <p:sldId id="1887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1888" r:id="rId21"/>
    <p:sldId id="1889" r:id="rId22"/>
    <p:sldId id="1890" r:id="rId23"/>
    <p:sldId id="1845" r:id="rId24"/>
    <p:sldId id="1875" r:id="rId25"/>
    <p:sldId id="256" r:id="rId26"/>
    <p:sldId id="1891" r:id="rId27"/>
    <p:sldId id="295" r:id="rId28"/>
    <p:sldId id="285" r:id="rId29"/>
    <p:sldId id="289" r:id="rId30"/>
    <p:sldId id="296" r:id="rId31"/>
    <p:sldId id="300" r:id="rId32"/>
    <p:sldId id="293" r:id="rId33"/>
    <p:sldId id="290" r:id="rId34"/>
    <p:sldId id="297" r:id="rId35"/>
    <p:sldId id="301" r:id="rId36"/>
    <p:sldId id="294" r:id="rId37"/>
    <p:sldId id="299" r:id="rId38"/>
    <p:sldId id="291" r:id="rId39"/>
    <p:sldId id="302" r:id="rId40"/>
    <p:sldId id="298" r:id="rId41"/>
    <p:sldId id="303" r:id="rId42"/>
    <p:sldId id="292" r:id="rId43"/>
    <p:sldId id="304" r:id="rId44"/>
    <p:sldId id="1877" r:id="rId45"/>
    <p:sldId id="287" r:id="rId46"/>
    <p:sldId id="1892" r:id="rId47"/>
    <p:sldId id="1893" r:id="rId48"/>
    <p:sldId id="1894" r:id="rId49"/>
    <p:sldId id="1870" r:id="rId50"/>
    <p:sldId id="1859" r:id="rId51"/>
    <p:sldId id="1878" r:id="rId52"/>
    <p:sldId id="1879" r:id="rId53"/>
    <p:sldId id="1880" r:id="rId54"/>
    <p:sldId id="1881" r:id="rId55"/>
    <p:sldId id="1882" r:id="rId56"/>
    <p:sldId id="1895" r:id="rId57"/>
  </p:sldIdLst>
  <p:sldSz cx="12192000" cy="6858000"/>
  <p:notesSz cx="6858000" cy="9144000"/>
  <p:defaultTextStyle>
    <a:defPPr rtl="0">
      <a:defRPr lang="pt-PT"/>
    </a:defPPr>
    <a:lvl1pPr algn="l" rtl="0" fontAlgn="base">
      <a:spcBef>
        <a:spcPct val="0"/>
      </a:spcBef>
      <a:spcAft>
        <a:spcPct val="0"/>
      </a:spcAft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lang="pt-PT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387"/>
    <a:srgbClr val="FF2625"/>
    <a:srgbClr val="007788"/>
    <a:srgbClr val="297C2A"/>
    <a:srgbClr val="F69000"/>
    <a:srgbClr val="01C2D1"/>
    <a:srgbClr val="D6D734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>
      <p:cViewPr varScale="1">
        <p:scale>
          <a:sx n="62" d="100"/>
          <a:sy n="62" d="100"/>
        </p:scale>
        <p:origin x="1411" y="274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-1291"/>
    </p:cViewPr>
  </p:sorterViewPr>
  <p:notesViewPr>
    <p:cSldViewPr snapToGrid="0">
      <p:cViewPr varScale="1">
        <p:scale>
          <a:sx n="118" d="100"/>
          <a:sy n="118" d="100"/>
        </p:scale>
        <p:origin x="43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5152DB-E02D-4EEF-B810-512583A78706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52446DC-C1EA-48B9-8227-405BBDF64FF2}">
      <dgm:prSet phldrT="[Texto]" custT="1"/>
      <dgm:spPr/>
      <dgm:t>
        <a:bodyPr/>
        <a:lstStyle/>
        <a:p>
          <a:r>
            <a:rPr lang="pt-BR" sz="2400"/>
            <a:t>PLENÁRIO</a:t>
          </a:r>
        </a:p>
      </dgm:t>
    </dgm:pt>
    <dgm:pt modelId="{37C597AF-601D-4A13-95B4-E5E81AA9CDFA}" type="parTrans" cxnId="{7F4583F7-19FD-40F1-9E23-43DF685A43AF}">
      <dgm:prSet/>
      <dgm:spPr/>
      <dgm:t>
        <a:bodyPr/>
        <a:lstStyle/>
        <a:p>
          <a:endParaRPr lang="pt-BR"/>
        </a:p>
      </dgm:t>
    </dgm:pt>
    <dgm:pt modelId="{A498549C-73B8-4FAE-8FE7-4ACD829E0623}" type="sibTrans" cxnId="{7F4583F7-19FD-40F1-9E23-43DF685A43AF}">
      <dgm:prSet/>
      <dgm:spPr/>
      <dgm:t>
        <a:bodyPr/>
        <a:lstStyle/>
        <a:p>
          <a:endParaRPr lang="pt-BR"/>
        </a:p>
      </dgm:t>
    </dgm:pt>
    <dgm:pt modelId="{FEA3F461-B969-4B1B-B9A3-E9A26F1240CC}">
      <dgm:prSet phldrT="[Texto]" custT="1"/>
      <dgm:spPr/>
      <dgm:t>
        <a:bodyPr/>
        <a:lstStyle/>
        <a:p>
          <a:r>
            <a:rPr lang="pt-BR" sz="1100" b="1">
              <a:solidFill>
                <a:sysClr val="windowText" lastClr="000000"/>
              </a:solidFill>
            </a:rPr>
            <a:t>DIRETORIA </a:t>
          </a:r>
          <a:r>
            <a:rPr lang="pt-BR" sz="1400" b="1">
              <a:solidFill>
                <a:sysClr val="windowText" lastClr="000000"/>
              </a:solidFill>
            </a:rPr>
            <a:t>EXECUTIVA</a:t>
          </a:r>
          <a:endParaRPr lang="pt-BR" sz="1100" b="1">
            <a:solidFill>
              <a:sysClr val="windowText" lastClr="000000"/>
            </a:solidFill>
          </a:endParaRPr>
        </a:p>
      </dgm:t>
    </dgm:pt>
    <dgm:pt modelId="{4547967D-F592-4B5B-9032-D7DE223E61D7}" type="parTrans" cxnId="{7A11E65F-7262-4F6E-B086-C43BD2D7E2AF}">
      <dgm:prSet/>
      <dgm:spPr/>
      <dgm:t>
        <a:bodyPr/>
        <a:lstStyle/>
        <a:p>
          <a:endParaRPr lang="pt-BR"/>
        </a:p>
      </dgm:t>
    </dgm:pt>
    <dgm:pt modelId="{E33C0F6E-6D9A-4401-8F93-2BE2700926FC}" type="sibTrans" cxnId="{7A11E65F-7262-4F6E-B086-C43BD2D7E2AF}">
      <dgm:prSet/>
      <dgm:spPr/>
      <dgm:t>
        <a:bodyPr/>
        <a:lstStyle/>
        <a:p>
          <a:endParaRPr lang="pt-BR"/>
        </a:p>
      </dgm:t>
    </dgm:pt>
    <dgm:pt modelId="{E1FFE2EE-8F06-40A0-BBFE-A2E1CEEEB1D3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/>
            <a:t>CÂMARAS TÉCNICAS PERMANENTES</a:t>
          </a:r>
        </a:p>
      </dgm:t>
    </dgm:pt>
    <dgm:pt modelId="{D2C07795-8FF1-4626-8EC4-24659C22380F}" type="parTrans" cxnId="{9D09E900-099B-4C38-A346-6895806251B1}">
      <dgm:prSet/>
      <dgm:spPr/>
      <dgm:t>
        <a:bodyPr/>
        <a:lstStyle/>
        <a:p>
          <a:endParaRPr lang="pt-BR"/>
        </a:p>
      </dgm:t>
    </dgm:pt>
    <dgm:pt modelId="{D4422A59-25DA-4989-90C2-FE179AE37049}" type="sibTrans" cxnId="{9D09E900-099B-4C38-A346-6895806251B1}">
      <dgm:prSet/>
      <dgm:spPr/>
      <dgm:t>
        <a:bodyPr/>
        <a:lstStyle/>
        <a:p>
          <a:endParaRPr lang="pt-BR"/>
        </a:p>
      </dgm:t>
    </dgm:pt>
    <dgm:pt modelId="{8A8F8329-4251-4AC9-BC4C-BA6310C3AD2D}" type="asst">
      <dgm:prSet custT="1"/>
      <dgm:spPr>
        <a:solidFill>
          <a:schemeClr val="accent1">
            <a:lumMod val="75000"/>
          </a:schemeClr>
        </a:solidFill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r>
            <a:rPr lang="pt-BR" sz="1000" b="1">
              <a:solidFill>
                <a:schemeClr val="bg1"/>
              </a:solidFill>
            </a:rPr>
            <a:t>PRESIDENTE</a:t>
          </a:r>
          <a:endParaRPr lang="pt-BR" sz="900" b="1">
            <a:solidFill>
              <a:schemeClr val="bg1"/>
            </a:solidFill>
          </a:endParaRPr>
        </a:p>
      </dgm:t>
    </dgm:pt>
    <dgm:pt modelId="{C3251A04-2D70-4C89-A1E2-61415B4727A1}" type="parTrans" cxnId="{F070986D-2AE1-41CF-A878-C2C2EAF74273}">
      <dgm:prSet/>
      <dgm:spPr/>
      <dgm:t>
        <a:bodyPr/>
        <a:lstStyle/>
        <a:p>
          <a:endParaRPr lang="pt-BR"/>
        </a:p>
      </dgm:t>
    </dgm:pt>
    <dgm:pt modelId="{A3F4C51E-7661-436E-BE4E-786BF5480D01}" type="sibTrans" cxnId="{F070986D-2AE1-41CF-A878-C2C2EAF74273}">
      <dgm:prSet/>
      <dgm:spPr/>
      <dgm:t>
        <a:bodyPr/>
        <a:lstStyle/>
        <a:p>
          <a:endParaRPr lang="pt-BR"/>
        </a:p>
      </dgm:t>
    </dgm:pt>
    <dgm:pt modelId="{1CECB35E-7481-4625-8EE4-2DFEEF1378A9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VICE PRESIDENTE</a:t>
          </a:r>
        </a:p>
      </dgm:t>
    </dgm:pt>
    <dgm:pt modelId="{EB66E347-BA2C-4A77-B783-2F054C7DFED8}" type="parTrans" cxnId="{52A6675F-4AB0-426A-8E98-25287B64429B}">
      <dgm:prSet/>
      <dgm:spPr/>
      <dgm:t>
        <a:bodyPr/>
        <a:lstStyle/>
        <a:p>
          <a:endParaRPr lang="pt-BR"/>
        </a:p>
      </dgm:t>
    </dgm:pt>
    <dgm:pt modelId="{27638B7C-D319-4E97-B7C7-F890779D619E}" type="sibTrans" cxnId="{52A6675F-4AB0-426A-8E98-25287B64429B}">
      <dgm:prSet/>
      <dgm:spPr/>
      <dgm:t>
        <a:bodyPr/>
        <a:lstStyle/>
        <a:p>
          <a:endParaRPr lang="pt-BR"/>
        </a:p>
      </dgm:t>
    </dgm:pt>
    <dgm:pt modelId="{C78712E5-C931-4E30-996A-F72D01F1855B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SECRETÁRIO</a:t>
          </a:r>
        </a:p>
      </dgm:t>
    </dgm:pt>
    <dgm:pt modelId="{A98861F5-7450-4530-8B59-B65B207F2C61}" type="parTrans" cxnId="{24913C35-942B-4D1C-82EE-3F634E8D2B75}">
      <dgm:prSet/>
      <dgm:spPr/>
      <dgm:t>
        <a:bodyPr/>
        <a:lstStyle/>
        <a:p>
          <a:endParaRPr lang="pt-BR"/>
        </a:p>
      </dgm:t>
    </dgm:pt>
    <dgm:pt modelId="{54EE9DCF-0537-4FB5-ABB7-B33925E03E8B}" type="sibTrans" cxnId="{24913C35-942B-4D1C-82EE-3F634E8D2B75}">
      <dgm:prSet/>
      <dgm:spPr/>
      <dgm:t>
        <a:bodyPr/>
        <a:lstStyle/>
        <a:p>
          <a:endParaRPr lang="pt-BR"/>
        </a:p>
      </dgm:t>
    </dgm:pt>
    <dgm:pt modelId="{5E37A3F2-8DA6-4007-8C99-94C4EADC3AA9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EXECUTIVO</a:t>
          </a:r>
        </a:p>
      </dgm:t>
    </dgm:pt>
    <dgm:pt modelId="{289DA2A8-41EB-44E5-A63E-5701EAA269AE}" type="parTrans" cxnId="{1848D3D5-D744-4C6F-AD2B-52F55FF24DA6}">
      <dgm:prSet/>
      <dgm:spPr/>
      <dgm:t>
        <a:bodyPr/>
        <a:lstStyle/>
        <a:p>
          <a:endParaRPr lang="pt-BR"/>
        </a:p>
      </dgm:t>
    </dgm:pt>
    <dgm:pt modelId="{7B374F4D-1D4D-4134-8B75-4E6EC155F6EA}" type="sibTrans" cxnId="{1848D3D5-D744-4C6F-AD2B-52F55FF24DA6}">
      <dgm:prSet/>
      <dgm:spPr/>
      <dgm:t>
        <a:bodyPr/>
        <a:lstStyle/>
        <a:p>
          <a:endParaRPr lang="pt-BR"/>
        </a:p>
      </dgm:t>
    </dgm:pt>
    <dgm:pt modelId="{805B145A-B632-44C9-8C9E-998108438C48}">
      <dgm:prSet/>
      <dgm:spPr/>
      <dgm:t>
        <a:bodyPr/>
        <a:lstStyle/>
        <a:p>
          <a:r>
            <a:rPr lang="pt-BR"/>
            <a:t>CÂMARAS TECNICAS TEMPORÁRIAS</a:t>
          </a:r>
        </a:p>
      </dgm:t>
    </dgm:pt>
    <dgm:pt modelId="{26EE4072-E6C9-44AE-AA65-8C87A83FA4C9}" type="parTrans" cxnId="{733B951A-33C9-4D85-A9C2-13D0F251D12D}">
      <dgm:prSet/>
      <dgm:spPr/>
      <dgm:t>
        <a:bodyPr/>
        <a:lstStyle/>
        <a:p>
          <a:endParaRPr lang="pt-BR"/>
        </a:p>
      </dgm:t>
    </dgm:pt>
    <dgm:pt modelId="{B9B7C7A0-7F76-45A6-8F65-32888B4F85EB}" type="sibTrans" cxnId="{733B951A-33C9-4D85-A9C2-13D0F251D12D}">
      <dgm:prSet/>
      <dgm:spPr/>
      <dgm:t>
        <a:bodyPr/>
        <a:lstStyle/>
        <a:p>
          <a:endParaRPr lang="pt-BR"/>
        </a:p>
      </dgm:t>
    </dgm:pt>
    <dgm:pt modelId="{A4B1FC31-2CFE-49D2-9C83-C9FE73633BA2}">
      <dgm:prSet custT="1"/>
      <dgm:spPr>
        <a:solidFill>
          <a:schemeClr val="tx2">
            <a:lumMod val="10000"/>
            <a:lumOff val="9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INDÚSTRIA</a:t>
          </a:r>
        </a:p>
      </dgm:t>
    </dgm:pt>
    <dgm:pt modelId="{389BC5B9-8918-43FF-B00E-576BD63AAE50}" type="parTrans" cxnId="{36C27600-25D7-466E-BED4-C2F1A69B7263}">
      <dgm:prSet/>
      <dgm:spPr/>
      <dgm:t>
        <a:bodyPr/>
        <a:lstStyle/>
        <a:p>
          <a:endParaRPr lang="pt-BR"/>
        </a:p>
      </dgm:t>
    </dgm:pt>
    <dgm:pt modelId="{D2806859-DED3-4700-AC1D-97428EDA9DD5}" type="sibTrans" cxnId="{36C27600-25D7-466E-BED4-C2F1A69B7263}">
      <dgm:prSet/>
      <dgm:spPr/>
      <dgm:t>
        <a:bodyPr/>
        <a:lstStyle/>
        <a:p>
          <a:endParaRPr lang="pt-BR"/>
        </a:p>
      </dgm:t>
    </dgm:pt>
    <dgm:pt modelId="{46368350-F9E6-4F1C-81D8-7297B0C9FF40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JOVEM</a:t>
          </a:r>
        </a:p>
      </dgm:t>
    </dgm:pt>
    <dgm:pt modelId="{552BD614-8BF0-4376-B0F7-EA793164E8E6}" type="parTrans" cxnId="{111B3E85-7A3D-47A4-BD24-4A9C6314E22A}">
      <dgm:prSet/>
      <dgm:spPr/>
      <dgm:t>
        <a:bodyPr/>
        <a:lstStyle/>
        <a:p>
          <a:endParaRPr lang="pt-BR"/>
        </a:p>
      </dgm:t>
    </dgm:pt>
    <dgm:pt modelId="{33044894-99DB-4932-9070-77923B74CC8B}" type="sibTrans" cxnId="{111B3E85-7A3D-47A4-BD24-4A9C6314E22A}">
      <dgm:prSet/>
      <dgm:spPr/>
      <dgm:t>
        <a:bodyPr/>
        <a:lstStyle/>
        <a:p>
          <a:endParaRPr lang="pt-BR"/>
        </a:p>
      </dgm:t>
    </dgm:pt>
    <dgm:pt modelId="{A5F44E2A-6A7A-4F42-8BF4-6BA89A95001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AGR0</a:t>
          </a:r>
        </a:p>
      </dgm:t>
    </dgm:pt>
    <dgm:pt modelId="{F400977D-A463-4AC6-8A3C-1244171A0A90}" type="parTrans" cxnId="{9E9081A8-6B9F-44A8-9859-55C2A372AE94}">
      <dgm:prSet/>
      <dgm:spPr/>
      <dgm:t>
        <a:bodyPr/>
        <a:lstStyle/>
        <a:p>
          <a:endParaRPr lang="pt-BR"/>
        </a:p>
      </dgm:t>
    </dgm:pt>
    <dgm:pt modelId="{72B968D8-647C-4315-A263-4DCE869477A8}" type="sibTrans" cxnId="{9E9081A8-6B9F-44A8-9859-55C2A372AE94}">
      <dgm:prSet/>
      <dgm:spPr/>
      <dgm:t>
        <a:bodyPr/>
        <a:lstStyle/>
        <a:p>
          <a:endParaRPr lang="pt-BR"/>
        </a:p>
      </dgm:t>
    </dgm:pt>
    <dgm:pt modelId="{8CAB05FD-C652-4E37-9700-F5BAF3EDB691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ESTRATÉGICO</a:t>
          </a:r>
        </a:p>
      </dgm:t>
    </dgm:pt>
    <dgm:pt modelId="{CE07C029-C9DB-46DE-ABD5-A150CF3FE95E}" type="parTrans" cxnId="{5A34F5B0-8430-4D7A-B4CC-0F74948FB995}">
      <dgm:prSet/>
      <dgm:spPr/>
      <dgm:t>
        <a:bodyPr/>
        <a:lstStyle/>
        <a:p>
          <a:endParaRPr lang="pt-BR"/>
        </a:p>
      </dgm:t>
    </dgm:pt>
    <dgm:pt modelId="{B61508B9-66B7-44D3-B483-314D9482121F}" type="sibTrans" cxnId="{5A34F5B0-8430-4D7A-B4CC-0F74948FB995}">
      <dgm:prSet/>
      <dgm:spPr/>
      <dgm:t>
        <a:bodyPr/>
        <a:lstStyle/>
        <a:p>
          <a:endParaRPr lang="pt-BR"/>
        </a:p>
      </dgm:t>
    </dgm:pt>
    <dgm:pt modelId="{8C7AA797-1A42-461C-BC8C-7BD15AF2E297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TECNOLOGIA E INOVAÇÃO</a:t>
          </a:r>
        </a:p>
      </dgm:t>
    </dgm:pt>
    <dgm:pt modelId="{970DDEC0-E621-46B7-B79E-17F74E8965B3}" type="parTrans" cxnId="{ECC0F57D-2B75-4DFA-82F0-3E6D03699895}">
      <dgm:prSet/>
      <dgm:spPr/>
      <dgm:t>
        <a:bodyPr/>
        <a:lstStyle/>
        <a:p>
          <a:endParaRPr lang="pt-BR"/>
        </a:p>
      </dgm:t>
    </dgm:pt>
    <dgm:pt modelId="{F7588730-148C-4CBE-A05A-6F6D9408ABD2}" type="sibTrans" cxnId="{ECC0F57D-2B75-4DFA-82F0-3E6D03699895}">
      <dgm:prSet/>
      <dgm:spPr/>
      <dgm:t>
        <a:bodyPr/>
        <a:lstStyle/>
        <a:p>
          <a:endParaRPr lang="pt-BR"/>
        </a:p>
      </dgm:t>
    </dgm:pt>
    <dgm:pt modelId="{64324B65-45E6-4146-BE75-7B4E0FFE6645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UMUARAMA 2050</a:t>
          </a:r>
        </a:p>
      </dgm:t>
    </dgm:pt>
    <dgm:pt modelId="{FD399CC3-B3A9-4F93-AC62-E11444F6F27D}" type="parTrans" cxnId="{CB33AC17-932A-44A5-8F98-F99C198FB457}">
      <dgm:prSet/>
      <dgm:spPr/>
      <dgm:t>
        <a:bodyPr/>
        <a:lstStyle/>
        <a:p>
          <a:endParaRPr lang="pt-BR"/>
        </a:p>
      </dgm:t>
    </dgm:pt>
    <dgm:pt modelId="{5E73548F-A7B5-4F7B-97BC-CE5C3F4F3BA6}" type="sibTrans" cxnId="{CB33AC17-932A-44A5-8F98-F99C198FB457}">
      <dgm:prSet/>
      <dgm:spPr/>
      <dgm:t>
        <a:bodyPr/>
        <a:lstStyle/>
        <a:p>
          <a:endParaRPr lang="pt-BR"/>
        </a:p>
      </dgm:t>
    </dgm:pt>
    <dgm:pt modelId="{BF26F8DA-4A82-4DD5-96D1-E5AB48059DDD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DAS CIDADES</a:t>
          </a:r>
        </a:p>
      </dgm:t>
    </dgm:pt>
    <dgm:pt modelId="{FFCBFDCA-0849-4928-9669-81829A2A9343}" type="parTrans" cxnId="{E0FC7A8C-C6ED-42C8-AE8B-D9ADA846DB17}">
      <dgm:prSet/>
      <dgm:spPr/>
      <dgm:t>
        <a:bodyPr/>
        <a:lstStyle/>
        <a:p>
          <a:endParaRPr lang="pt-BR"/>
        </a:p>
      </dgm:t>
    </dgm:pt>
    <dgm:pt modelId="{CE1C8C4D-64D5-49D6-976E-DA7BCD535D3B}" type="sibTrans" cxnId="{E0FC7A8C-C6ED-42C8-AE8B-D9ADA846DB17}">
      <dgm:prSet/>
      <dgm:spPr/>
      <dgm:t>
        <a:bodyPr/>
        <a:lstStyle/>
        <a:p>
          <a:endParaRPr lang="pt-BR"/>
        </a:p>
      </dgm:t>
    </dgm:pt>
    <dgm:pt modelId="{2CA51E02-6AB9-4F4F-844C-30F9AE380751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ASSUNTOS COMUNITÁRIOS</a:t>
          </a:r>
        </a:p>
      </dgm:t>
    </dgm:pt>
    <dgm:pt modelId="{02C99AE0-FA68-4B7B-A57B-C301B4D198BD}" type="parTrans" cxnId="{BF1795A4-1B04-4D4E-BD99-34D8F3370BEC}">
      <dgm:prSet/>
      <dgm:spPr/>
      <dgm:t>
        <a:bodyPr/>
        <a:lstStyle/>
        <a:p>
          <a:endParaRPr lang="pt-BR"/>
        </a:p>
      </dgm:t>
    </dgm:pt>
    <dgm:pt modelId="{5488062B-958E-4F28-8D2D-91DB881A27A9}" type="sibTrans" cxnId="{BF1795A4-1B04-4D4E-BD99-34D8F3370BEC}">
      <dgm:prSet/>
      <dgm:spPr/>
      <dgm:t>
        <a:bodyPr/>
        <a:lstStyle/>
        <a:p>
          <a:endParaRPr lang="pt-BR"/>
        </a:p>
      </dgm:t>
    </dgm:pt>
    <dgm:pt modelId="{F5E6EF08-3098-4514-8EE8-6D03FEB25F9B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COMÉRCIO, SERVIÇOS E TURISMO</a:t>
          </a:r>
        </a:p>
      </dgm:t>
    </dgm:pt>
    <dgm:pt modelId="{8B46BC19-A972-4A9C-B0A5-27FBE8CA6BCA}" type="parTrans" cxnId="{AA167B34-976F-4E55-9669-869C444108B4}">
      <dgm:prSet/>
      <dgm:spPr/>
      <dgm:t>
        <a:bodyPr/>
        <a:lstStyle/>
        <a:p>
          <a:endParaRPr lang="pt-BR"/>
        </a:p>
      </dgm:t>
    </dgm:pt>
    <dgm:pt modelId="{96E1096A-6E55-45AE-A6CA-E91216C910A7}" type="sibTrans" cxnId="{AA167B34-976F-4E55-9669-869C444108B4}">
      <dgm:prSet/>
      <dgm:spPr/>
      <dgm:t>
        <a:bodyPr/>
        <a:lstStyle/>
        <a:p>
          <a:endParaRPr lang="pt-BR"/>
        </a:p>
      </dgm:t>
    </dgm:pt>
    <dgm:pt modelId="{B8C3623D-D39E-4923-9D78-3AB05E0AEF8A}">
      <dgm:prSet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chemeClr val="bg1"/>
              </a:solidFill>
            </a:rPr>
            <a:t>ATRAÇÃO DE INVESTIMENTOS</a:t>
          </a:r>
        </a:p>
      </dgm:t>
    </dgm:pt>
    <dgm:pt modelId="{D5E6619D-15A9-4CC8-B52E-C60072431C4F}" type="parTrans" cxnId="{9764F489-7F6A-4A98-8DD4-773F01988ADE}">
      <dgm:prSet/>
      <dgm:spPr/>
      <dgm:t>
        <a:bodyPr/>
        <a:lstStyle/>
        <a:p>
          <a:endParaRPr lang="pt-BR"/>
        </a:p>
      </dgm:t>
    </dgm:pt>
    <dgm:pt modelId="{75961F68-5877-484D-B51D-B978343DBABC}" type="sibTrans" cxnId="{9764F489-7F6A-4A98-8DD4-773F01988ADE}">
      <dgm:prSet/>
      <dgm:spPr/>
      <dgm:t>
        <a:bodyPr/>
        <a:lstStyle/>
        <a:p>
          <a:endParaRPr lang="pt-BR"/>
        </a:p>
      </dgm:t>
    </dgm:pt>
    <dgm:pt modelId="{009D9C71-34DB-4B97-B3FD-E4E9164E1BBE}">
      <dgm:prSet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>
              <a:solidFill>
                <a:schemeClr val="bg1"/>
              </a:solidFill>
            </a:rPr>
            <a:t>PLANEJAMENTO MUNICIPAL</a:t>
          </a:r>
        </a:p>
      </dgm:t>
    </dgm:pt>
    <dgm:pt modelId="{9FB044AE-9A6E-4254-BE60-28A92F4719DB}" type="parTrans" cxnId="{3D592E3B-4136-4790-8E8A-54E5216AFCD3}">
      <dgm:prSet/>
      <dgm:spPr/>
      <dgm:t>
        <a:bodyPr/>
        <a:lstStyle/>
        <a:p>
          <a:endParaRPr lang="pt-BR"/>
        </a:p>
      </dgm:t>
    </dgm:pt>
    <dgm:pt modelId="{5A58252E-84E4-46BE-9349-EB6643413D67}" type="sibTrans" cxnId="{3D592E3B-4136-4790-8E8A-54E5216AFCD3}">
      <dgm:prSet/>
      <dgm:spPr/>
      <dgm:t>
        <a:bodyPr/>
        <a:lstStyle/>
        <a:p>
          <a:endParaRPr lang="pt-BR"/>
        </a:p>
      </dgm:t>
    </dgm:pt>
    <dgm:pt modelId="{27D1ECC3-C2E9-492E-8D0E-AAD3A2111C4E}" type="pres">
      <dgm:prSet presAssocID="{FD5152DB-E02D-4EEF-B810-512583A787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C84912-41AB-4987-A69E-4E6D99CDA5B8}" type="pres">
      <dgm:prSet presAssocID="{552446DC-C1EA-48B9-8227-405BBDF64FF2}" presName="hierRoot1" presStyleCnt="0">
        <dgm:presLayoutVars>
          <dgm:hierBranch val="init"/>
        </dgm:presLayoutVars>
      </dgm:prSet>
      <dgm:spPr/>
    </dgm:pt>
    <dgm:pt modelId="{BE7D6E22-F96A-41B3-BB98-5772D42B3CAF}" type="pres">
      <dgm:prSet presAssocID="{552446DC-C1EA-48B9-8227-405BBDF64FF2}" presName="rootComposite1" presStyleCnt="0"/>
      <dgm:spPr/>
    </dgm:pt>
    <dgm:pt modelId="{933D3847-0200-40A0-B15A-4666CCB3975A}" type="pres">
      <dgm:prSet presAssocID="{552446DC-C1EA-48B9-8227-405BBDF64FF2}" presName="rootText1" presStyleLbl="node0" presStyleIdx="0" presStyleCnt="1" custScaleX="497344" custScaleY="165953">
        <dgm:presLayoutVars>
          <dgm:chPref val="3"/>
        </dgm:presLayoutVars>
      </dgm:prSet>
      <dgm:spPr/>
    </dgm:pt>
    <dgm:pt modelId="{9B5606CC-A45B-4F12-8E25-E61301C1DAEC}" type="pres">
      <dgm:prSet presAssocID="{552446DC-C1EA-48B9-8227-405BBDF64FF2}" presName="rootConnector1" presStyleLbl="node1" presStyleIdx="0" presStyleCnt="0"/>
      <dgm:spPr/>
    </dgm:pt>
    <dgm:pt modelId="{2D35C577-E258-4000-A931-35DB8047FE8C}" type="pres">
      <dgm:prSet presAssocID="{552446DC-C1EA-48B9-8227-405BBDF64FF2}" presName="hierChild2" presStyleCnt="0"/>
      <dgm:spPr/>
    </dgm:pt>
    <dgm:pt modelId="{ED2FDF95-54C4-492F-BD02-0DB4B324D1FB}" type="pres">
      <dgm:prSet presAssocID="{4547967D-F592-4B5B-9032-D7DE223E61D7}" presName="Name37" presStyleLbl="parChTrans1D2" presStyleIdx="0" presStyleCnt="1"/>
      <dgm:spPr/>
    </dgm:pt>
    <dgm:pt modelId="{A05C628E-8E5A-445B-90E6-D5A1BAF8B650}" type="pres">
      <dgm:prSet presAssocID="{FEA3F461-B969-4B1B-B9A3-E9A26F1240CC}" presName="hierRoot2" presStyleCnt="0">
        <dgm:presLayoutVars>
          <dgm:hierBranch val="hang"/>
        </dgm:presLayoutVars>
      </dgm:prSet>
      <dgm:spPr/>
    </dgm:pt>
    <dgm:pt modelId="{76150D46-678F-46F6-8BA2-639CCE7EA856}" type="pres">
      <dgm:prSet presAssocID="{FEA3F461-B969-4B1B-B9A3-E9A26F1240CC}" presName="rootComposite" presStyleCnt="0"/>
      <dgm:spPr/>
    </dgm:pt>
    <dgm:pt modelId="{1E24AA7C-98E6-46D9-836D-08830368C329}" type="pres">
      <dgm:prSet presAssocID="{FEA3F461-B969-4B1B-B9A3-E9A26F1240CC}" presName="rootText" presStyleLbl="node2" presStyleIdx="0" presStyleCnt="1" custScaleX="360862" custScaleY="123606">
        <dgm:presLayoutVars>
          <dgm:chPref val="3"/>
        </dgm:presLayoutVars>
      </dgm:prSet>
      <dgm:spPr/>
    </dgm:pt>
    <dgm:pt modelId="{91C37E12-A484-47B1-95F3-9C0CDFF4AC32}" type="pres">
      <dgm:prSet presAssocID="{FEA3F461-B969-4B1B-B9A3-E9A26F1240CC}" presName="rootConnector" presStyleLbl="node2" presStyleIdx="0" presStyleCnt="1"/>
      <dgm:spPr/>
    </dgm:pt>
    <dgm:pt modelId="{A9815F26-2486-4A9F-A350-6B1E87C5EB5E}" type="pres">
      <dgm:prSet presAssocID="{FEA3F461-B969-4B1B-B9A3-E9A26F1240CC}" presName="hierChild4" presStyleCnt="0"/>
      <dgm:spPr/>
    </dgm:pt>
    <dgm:pt modelId="{7F975085-5F66-44F2-90EB-62E9C7359590}" type="pres">
      <dgm:prSet presAssocID="{D2C07795-8FF1-4626-8EC4-24659C22380F}" presName="Name48" presStyleLbl="parChTrans1D3" presStyleIdx="0" presStyleCnt="3"/>
      <dgm:spPr/>
    </dgm:pt>
    <dgm:pt modelId="{32DAD883-D157-4166-8AFA-9E9B08C2F80E}" type="pres">
      <dgm:prSet presAssocID="{E1FFE2EE-8F06-40A0-BBFE-A2E1CEEEB1D3}" presName="hierRoot2" presStyleCnt="0">
        <dgm:presLayoutVars>
          <dgm:hierBranch val="hang"/>
        </dgm:presLayoutVars>
      </dgm:prSet>
      <dgm:spPr/>
    </dgm:pt>
    <dgm:pt modelId="{21F0F7DC-8B77-476D-A91B-DC5A906746C7}" type="pres">
      <dgm:prSet presAssocID="{E1FFE2EE-8F06-40A0-BBFE-A2E1CEEEB1D3}" presName="rootComposite" presStyleCnt="0"/>
      <dgm:spPr/>
    </dgm:pt>
    <dgm:pt modelId="{A488AC8B-F804-4B4C-80FB-F0D9E970901B}" type="pres">
      <dgm:prSet presAssocID="{E1FFE2EE-8F06-40A0-BBFE-A2E1CEEEB1D3}" presName="rootText" presStyleLbl="node3" presStyleIdx="0" presStyleCnt="2" custScaleX="415856" custScaleY="93146">
        <dgm:presLayoutVars>
          <dgm:chPref val="3"/>
        </dgm:presLayoutVars>
      </dgm:prSet>
      <dgm:spPr/>
    </dgm:pt>
    <dgm:pt modelId="{A5437967-B71C-42C0-8D1C-8325BF4879B7}" type="pres">
      <dgm:prSet presAssocID="{E1FFE2EE-8F06-40A0-BBFE-A2E1CEEEB1D3}" presName="rootConnector" presStyleLbl="node3" presStyleIdx="0" presStyleCnt="2"/>
      <dgm:spPr/>
    </dgm:pt>
    <dgm:pt modelId="{93827270-AAC0-4CA2-94EB-76E3D3651AF0}" type="pres">
      <dgm:prSet presAssocID="{E1FFE2EE-8F06-40A0-BBFE-A2E1CEEEB1D3}" presName="hierChild4" presStyleCnt="0"/>
      <dgm:spPr/>
    </dgm:pt>
    <dgm:pt modelId="{62B31036-F0FC-4E32-ABCF-28FA94E94343}" type="pres">
      <dgm:prSet presAssocID="{389BC5B9-8918-43FF-B00E-576BD63AAE50}" presName="Name48" presStyleLbl="parChTrans1D4" presStyleIdx="0" presStyleCnt="14"/>
      <dgm:spPr/>
    </dgm:pt>
    <dgm:pt modelId="{3DA8A97F-BB0D-4F8D-B4D2-790D71E4F823}" type="pres">
      <dgm:prSet presAssocID="{A4B1FC31-2CFE-49D2-9C83-C9FE73633BA2}" presName="hierRoot2" presStyleCnt="0">
        <dgm:presLayoutVars>
          <dgm:hierBranch val="init"/>
        </dgm:presLayoutVars>
      </dgm:prSet>
      <dgm:spPr/>
    </dgm:pt>
    <dgm:pt modelId="{87023CC6-C846-4A50-82A4-7DAEDBA0E8F2}" type="pres">
      <dgm:prSet presAssocID="{A4B1FC31-2CFE-49D2-9C83-C9FE73633BA2}" presName="rootComposite" presStyleCnt="0"/>
      <dgm:spPr/>
    </dgm:pt>
    <dgm:pt modelId="{7018940E-1E3B-45E1-BCE5-09760EBFA565}" type="pres">
      <dgm:prSet presAssocID="{A4B1FC31-2CFE-49D2-9C83-C9FE73633BA2}" presName="rootText" presStyleLbl="node4" presStyleIdx="0" presStyleCnt="14" custScaleX="202953" custScaleY="160702" custLinFactNeighborY="9857">
        <dgm:presLayoutVars>
          <dgm:chPref val="3"/>
        </dgm:presLayoutVars>
      </dgm:prSet>
      <dgm:spPr/>
    </dgm:pt>
    <dgm:pt modelId="{6903F822-9E1E-4684-808E-A1BD2C81E1D6}" type="pres">
      <dgm:prSet presAssocID="{A4B1FC31-2CFE-49D2-9C83-C9FE73633BA2}" presName="rootConnector" presStyleLbl="node4" presStyleIdx="0" presStyleCnt="14"/>
      <dgm:spPr/>
    </dgm:pt>
    <dgm:pt modelId="{9B5BB077-55A3-45B4-81F5-40F2DE41A951}" type="pres">
      <dgm:prSet presAssocID="{A4B1FC31-2CFE-49D2-9C83-C9FE73633BA2}" presName="hierChild4" presStyleCnt="0"/>
      <dgm:spPr/>
    </dgm:pt>
    <dgm:pt modelId="{BE2BE29B-D6DC-4D62-96E2-166B7B7A501D}" type="pres">
      <dgm:prSet presAssocID="{A4B1FC31-2CFE-49D2-9C83-C9FE73633BA2}" presName="hierChild5" presStyleCnt="0"/>
      <dgm:spPr/>
    </dgm:pt>
    <dgm:pt modelId="{D834F84E-8B49-4429-A493-2583054BB2F1}" type="pres">
      <dgm:prSet presAssocID="{F400977D-A463-4AC6-8A3C-1244171A0A90}" presName="Name48" presStyleLbl="parChTrans1D4" presStyleIdx="1" presStyleCnt="14"/>
      <dgm:spPr/>
    </dgm:pt>
    <dgm:pt modelId="{75A94782-B3B5-4373-B41F-BCA8D5A3687B}" type="pres">
      <dgm:prSet presAssocID="{A5F44E2A-6A7A-4F42-8BF4-6BA89A950019}" presName="hierRoot2" presStyleCnt="0">
        <dgm:presLayoutVars>
          <dgm:hierBranch val="init"/>
        </dgm:presLayoutVars>
      </dgm:prSet>
      <dgm:spPr/>
    </dgm:pt>
    <dgm:pt modelId="{7D8BB294-F1B4-4511-A95F-CEED5E470DFC}" type="pres">
      <dgm:prSet presAssocID="{A5F44E2A-6A7A-4F42-8BF4-6BA89A950019}" presName="rootComposite" presStyleCnt="0"/>
      <dgm:spPr/>
    </dgm:pt>
    <dgm:pt modelId="{992F6FA6-E4EB-4D73-8948-14EB7EA48A4D}" type="pres">
      <dgm:prSet presAssocID="{A5F44E2A-6A7A-4F42-8BF4-6BA89A950019}" presName="rootText" presStyleLbl="node4" presStyleIdx="1" presStyleCnt="14" custScaleX="202953" custScaleY="160702" custLinFactNeighborY="9857">
        <dgm:presLayoutVars>
          <dgm:chPref val="3"/>
        </dgm:presLayoutVars>
      </dgm:prSet>
      <dgm:spPr/>
    </dgm:pt>
    <dgm:pt modelId="{24D39A85-9557-43AF-8704-5F71AC2AD794}" type="pres">
      <dgm:prSet presAssocID="{A5F44E2A-6A7A-4F42-8BF4-6BA89A950019}" presName="rootConnector" presStyleLbl="node4" presStyleIdx="1" presStyleCnt="14"/>
      <dgm:spPr/>
    </dgm:pt>
    <dgm:pt modelId="{86C8695E-EF2C-41B1-8299-9E4DB6A7728F}" type="pres">
      <dgm:prSet presAssocID="{A5F44E2A-6A7A-4F42-8BF4-6BA89A950019}" presName="hierChild4" presStyleCnt="0"/>
      <dgm:spPr/>
    </dgm:pt>
    <dgm:pt modelId="{625C079A-BB04-4A43-A1B3-4719699E6487}" type="pres">
      <dgm:prSet presAssocID="{A5F44E2A-6A7A-4F42-8BF4-6BA89A950019}" presName="hierChild5" presStyleCnt="0"/>
      <dgm:spPr/>
    </dgm:pt>
    <dgm:pt modelId="{96B4AFED-1D96-4995-911A-FD9F09B7752D}" type="pres">
      <dgm:prSet presAssocID="{02C99AE0-FA68-4B7B-A57B-C301B4D198BD}" presName="Name48" presStyleLbl="parChTrans1D4" presStyleIdx="2" presStyleCnt="14"/>
      <dgm:spPr/>
    </dgm:pt>
    <dgm:pt modelId="{CB94E9E5-5175-460F-8348-0CA03D7BC562}" type="pres">
      <dgm:prSet presAssocID="{2CA51E02-6AB9-4F4F-844C-30F9AE380751}" presName="hierRoot2" presStyleCnt="0">
        <dgm:presLayoutVars>
          <dgm:hierBranch val="init"/>
        </dgm:presLayoutVars>
      </dgm:prSet>
      <dgm:spPr/>
    </dgm:pt>
    <dgm:pt modelId="{B59A3A50-C11B-48E6-A078-8D2044BADD56}" type="pres">
      <dgm:prSet presAssocID="{2CA51E02-6AB9-4F4F-844C-30F9AE380751}" presName="rootComposite" presStyleCnt="0"/>
      <dgm:spPr/>
    </dgm:pt>
    <dgm:pt modelId="{1813DECC-C55E-4C45-80DF-A595DB7A6D6F}" type="pres">
      <dgm:prSet presAssocID="{2CA51E02-6AB9-4F4F-844C-30F9AE380751}" presName="rootText" presStyleLbl="node4" presStyleIdx="2" presStyleCnt="14" custScaleX="202953" custScaleY="160702" custLinFactNeighborY="9857">
        <dgm:presLayoutVars>
          <dgm:chPref val="3"/>
        </dgm:presLayoutVars>
      </dgm:prSet>
      <dgm:spPr/>
    </dgm:pt>
    <dgm:pt modelId="{E6BAC589-6128-4E87-B125-901E508B7091}" type="pres">
      <dgm:prSet presAssocID="{2CA51E02-6AB9-4F4F-844C-30F9AE380751}" presName="rootConnector" presStyleLbl="node4" presStyleIdx="2" presStyleCnt="14"/>
      <dgm:spPr/>
    </dgm:pt>
    <dgm:pt modelId="{1DD74FA6-F495-4886-8C8E-8A746AC8B5AD}" type="pres">
      <dgm:prSet presAssocID="{2CA51E02-6AB9-4F4F-844C-30F9AE380751}" presName="hierChild4" presStyleCnt="0"/>
      <dgm:spPr/>
    </dgm:pt>
    <dgm:pt modelId="{ABF87EC0-4FDE-4DDB-80A2-464008A16114}" type="pres">
      <dgm:prSet presAssocID="{2CA51E02-6AB9-4F4F-844C-30F9AE380751}" presName="hierChild5" presStyleCnt="0"/>
      <dgm:spPr/>
    </dgm:pt>
    <dgm:pt modelId="{225A5D6D-B1C6-4EE6-9843-DFECFB3F4604}" type="pres">
      <dgm:prSet presAssocID="{8B46BC19-A972-4A9C-B0A5-27FBE8CA6BCA}" presName="Name48" presStyleLbl="parChTrans1D4" presStyleIdx="3" presStyleCnt="14"/>
      <dgm:spPr/>
    </dgm:pt>
    <dgm:pt modelId="{F0173B54-276B-4214-B5BC-AB4B53238BF0}" type="pres">
      <dgm:prSet presAssocID="{F5E6EF08-3098-4514-8EE8-6D03FEB25F9B}" presName="hierRoot2" presStyleCnt="0">
        <dgm:presLayoutVars>
          <dgm:hierBranch val="init"/>
        </dgm:presLayoutVars>
      </dgm:prSet>
      <dgm:spPr/>
    </dgm:pt>
    <dgm:pt modelId="{645F591F-E57F-4291-AD98-BD48C0179177}" type="pres">
      <dgm:prSet presAssocID="{F5E6EF08-3098-4514-8EE8-6D03FEB25F9B}" presName="rootComposite" presStyleCnt="0"/>
      <dgm:spPr/>
    </dgm:pt>
    <dgm:pt modelId="{276D99C5-AB79-4EDA-9BC4-32A9E56D66E3}" type="pres">
      <dgm:prSet presAssocID="{F5E6EF08-3098-4514-8EE8-6D03FEB25F9B}" presName="rootText" presStyleLbl="node4" presStyleIdx="3" presStyleCnt="14" custScaleX="202953" custScaleY="160702">
        <dgm:presLayoutVars>
          <dgm:chPref val="3"/>
        </dgm:presLayoutVars>
      </dgm:prSet>
      <dgm:spPr/>
    </dgm:pt>
    <dgm:pt modelId="{B29EE380-B814-4AED-A69B-7E03D76AD655}" type="pres">
      <dgm:prSet presAssocID="{F5E6EF08-3098-4514-8EE8-6D03FEB25F9B}" presName="rootConnector" presStyleLbl="node4" presStyleIdx="3" presStyleCnt="14"/>
      <dgm:spPr/>
    </dgm:pt>
    <dgm:pt modelId="{A6FC5003-7CB2-4BAD-B312-29238BA1337B}" type="pres">
      <dgm:prSet presAssocID="{F5E6EF08-3098-4514-8EE8-6D03FEB25F9B}" presName="hierChild4" presStyleCnt="0"/>
      <dgm:spPr/>
    </dgm:pt>
    <dgm:pt modelId="{FB1EA08C-5074-46F1-B858-C796615D8914}" type="pres">
      <dgm:prSet presAssocID="{F5E6EF08-3098-4514-8EE8-6D03FEB25F9B}" presName="hierChild5" presStyleCnt="0"/>
      <dgm:spPr/>
    </dgm:pt>
    <dgm:pt modelId="{0A9A02F3-E504-459D-84B7-CD3FB0DE6474}" type="pres">
      <dgm:prSet presAssocID="{D5E6619D-15A9-4CC8-B52E-C60072431C4F}" presName="Name48" presStyleLbl="parChTrans1D4" presStyleIdx="4" presStyleCnt="14"/>
      <dgm:spPr/>
    </dgm:pt>
    <dgm:pt modelId="{8A8C6CD9-A9E7-4670-8D69-5002AEC15AB5}" type="pres">
      <dgm:prSet presAssocID="{B8C3623D-D39E-4923-9D78-3AB05E0AEF8A}" presName="hierRoot2" presStyleCnt="0">
        <dgm:presLayoutVars>
          <dgm:hierBranch val="init"/>
        </dgm:presLayoutVars>
      </dgm:prSet>
      <dgm:spPr/>
    </dgm:pt>
    <dgm:pt modelId="{D7EB0767-9C01-4BAD-8EA1-4BB185FC7CC0}" type="pres">
      <dgm:prSet presAssocID="{B8C3623D-D39E-4923-9D78-3AB05E0AEF8A}" presName="rootComposite" presStyleCnt="0"/>
      <dgm:spPr/>
    </dgm:pt>
    <dgm:pt modelId="{F13ABDE8-6489-477A-B11E-944271E9D7EA}" type="pres">
      <dgm:prSet presAssocID="{B8C3623D-D39E-4923-9D78-3AB05E0AEF8A}" presName="rootText" presStyleLbl="node4" presStyleIdx="4" presStyleCnt="14" custScaleX="202953" custScaleY="160702">
        <dgm:presLayoutVars>
          <dgm:chPref val="3"/>
        </dgm:presLayoutVars>
      </dgm:prSet>
      <dgm:spPr/>
    </dgm:pt>
    <dgm:pt modelId="{10D582E0-718A-47F3-BCE0-AF3B4CC5354A}" type="pres">
      <dgm:prSet presAssocID="{B8C3623D-D39E-4923-9D78-3AB05E0AEF8A}" presName="rootConnector" presStyleLbl="node4" presStyleIdx="4" presStyleCnt="14"/>
      <dgm:spPr/>
    </dgm:pt>
    <dgm:pt modelId="{105006DB-0F20-4CB5-8678-87015C05F056}" type="pres">
      <dgm:prSet presAssocID="{B8C3623D-D39E-4923-9D78-3AB05E0AEF8A}" presName="hierChild4" presStyleCnt="0"/>
      <dgm:spPr/>
    </dgm:pt>
    <dgm:pt modelId="{7567CE5E-0A51-4930-9524-83293571AA8A}" type="pres">
      <dgm:prSet presAssocID="{B8C3623D-D39E-4923-9D78-3AB05E0AEF8A}" presName="hierChild5" presStyleCnt="0"/>
      <dgm:spPr/>
    </dgm:pt>
    <dgm:pt modelId="{F41D0CEE-2D50-4744-A01C-9824620D5319}" type="pres">
      <dgm:prSet presAssocID="{9FB044AE-9A6E-4254-BE60-28A92F4719DB}" presName="Name48" presStyleLbl="parChTrans1D4" presStyleIdx="5" presStyleCnt="14"/>
      <dgm:spPr/>
    </dgm:pt>
    <dgm:pt modelId="{A45597AC-8E3E-4E8F-86E4-1F01E34D73E4}" type="pres">
      <dgm:prSet presAssocID="{009D9C71-34DB-4B97-B3FD-E4E9164E1BBE}" presName="hierRoot2" presStyleCnt="0">
        <dgm:presLayoutVars>
          <dgm:hierBranch val="init"/>
        </dgm:presLayoutVars>
      </dgm:prSet>
      <dgm:spPr/>
    </dgm:pt>
    <dgm:pt modelId="{42C23145-00C8-4771-9EE9-E2CD16360033}" type="pres">
      <dgm:prSet presAssocID="{009D9C71-34DB-4B97-B3FD-E4E9164E1BBE}" presName="rootComposite" presStyleCnt="0"/>
      <dgm:spPr/>
    </dgm:pt>
    <dgm:pt modelId="{333497AA-7232-4F30-B99D-3F1FF996A5C7}" type="pres">
      <dgm:prSet presAssocID="{009D9C71-34DB-4B97-B3FD-E4E9164E1BBE}" presName="rootText" presStyleLbl="node4" presStyleIdx="5" presStyleCnt="14" custScaleX="202397" custScaleY="165025">
        <dgm:presLayoutVars>
          <dgm:chPref val="3"/>
        </dgm:presLayoutVars>
      </dgm:prSet>
      <dgm:spPr/>
    </dgm:pt>
    <dgm:pt modelId="{A321C486-A6C4-45B2-B87D-1EEACD3A4684}" type="pres">
      <dgm:prSet presAssocID="{009D9C71-34DB-4B97-B3FD-E4E9164E1BBE}" presName="rootConnector" presStyleLbl="node4" presStyleIdx="5" presStyleCnt="14"/>
      <dgm:spPr/>
    </dgm:pt>
    <dgm:pt modelId="{64381456-FE60-4ADB-81AB-CE9B9EABC483}" type="pres">
      <dgm:prSet presAssocID="{009D9C71-34DB-4B97-B3FD-E4E9164E1BBE}" presName="hierChild4" presStyleCnt="0"/>
      <dgm:spPr/>
    </dgm:pt>
    <dgm:pt modelId="{974392CF-4742-423E-AED4-08B61AC86B73}" type="pres">
      <dgm:prSet presAssocID="{009D9C71-34DB-4B97-B3FD-E4E9164E1BBE}" presName="hierChild5" presStyleCnt="0"/>
      <dgm:spPr/>
    </dgm:pt>
    <dgm:pt modelId="{AC26FD29-845A-43AF-9006-CEC1AACBF578}" type="pres">
      <dgm:prSet presAssocID="{E1FFE2EE-8F06-40A0-BBFE-A2E1CEEEB1D3}" presName="hierChild5" presStyleCnt="0"/>
      <dgm:spPr/>
    </dgm:pt>
    <dgm:pt modelId="{BF50364A-3FEB-4730-B542-4F3BB737A7CA}" type="pres">
      <dgm:prSet presAssocID="{26EE4072-E6C9-44AE-AA65-8C87A83FA4C9}" presName="Name48" presStyleLbl="parChTrans1D3" presStyleIdx="1" presStyleCnt="3"/>
      <dgm:spPr/>
    </dgm:pt>
    <dgm:pt modelId="{FF3CFCA9-BC6D-4695-9076-A2665CEF0771}" type="pres">
      <dgm:prSet presAssocID="{805B145A-B632-44C9-8C9E-998108438C48}" presName="hierRoot2" presStyleCnt="0">
        <dgm:presLayoutVars>
          <dgm:hierBranch val="hang"/>
        </dgm:presLayoutVars>
      </dgm:prSet>
      <dgm:spPr/>
    </dgm:pt>
    <dgm:pt modelId="{1F5DC21C-C5B6-4A07-AED3-16BA6B379C52}" type="pres">
      <dgm:prSet presAssocID="{805B145A-B632-44C9-8C9E-998108438C48}" presName="rootComposite" presStyleCnt="0"/>
      <dgm:spPr/>
    </dgm:pt>
    <dgm:pt modelId="{A93E7AFC-602F-43C1-8914-A08175750ADB}" type="pres">
      <dgm:prSet presAssocID="{805B145A-B632-44C9-8C9E-998108438C48}" presName="rootText" presStyleLbl="node3" presStyleIdx="1" presStyleCnt="2" custScaleX="464077" custScaleY="93146">
        <dgm:presLayoutVars>
          <dgm:chPref val="3"/>
        </dgm:presLayoutVars>
      </dgm:prSet>
      <dgm:spPr/>
    </dgm:pt>
    <dgm:pt modelId="{D506CEF7-563A-4AB9-AEB8-A7873E266716}" type="pres">
      <dgm:prSet presAssocID="{805B145A-B632-44C9-8C9E-998108438C48}" presName="rootConnector" presStyleLbl="node3" presStyleIdx="1" presStyleCnt="2"/>
      <dgm:spPr/>
    </dgm:pt>
    <dgm:pt modelId="{6BE8AB71-825E-4D81-855A-2072C4B03585}" type="pres">
      <dgm:prSet presAssocID="{805B145A-B632-44C9-8C9E-998108438C48}" presName="hierChild4" presStyleCnt="0"/>
      <dgm:spPr/>
    </dgm:pt>
    <dgm:pt modelId="{AABA46EF-E8E8-4F2B-98E8-E13E92316CCF}" type="pres">
      <dgm:prSet presAssocID="{552BD614-8BF0-4376-B0F7-EA793164E8E6}" presName="Name48" presStyleLbl="parChTrans1D4" presStyleIdx="6" presStyleCnt="14"/>
      <dgm:spPr/>
    </dgm:pt>
    <dgm:pt modelId="{059C7AE6-F1C3-45BF-B4A0-559A6B644E6B}" type="pres">
      <dgm:prSet presAssocID="{46368350-F9E6-4F1C-81D8-7297B0C9FF40}" presName="hierRoot2" presStyleCnt="0">
        <dgm:presLayoutVars>
          <dgm:hierBranch val="init"/>
        </dgm:presLayoutVars>
      </dgm:prSet>
      <dgm:spPr/>
    </dgm:pt>
    <dgm:pt modelId="{1127D025-D008-4FE3-93A7-C98FD255A5D3}" type="pres">
      <dgm:prSet presAssocID="{46368350-F9E6-4F1C-81D8-7297B0C9FF40}" presName="rootComposite" presStyleCnt="0"/>
      <dgm:spPr/>
    </dgm:pt>
    <dgm:pt modelId="{A7BFF592-D71E-484C-B3DE-2C674DA8DD0E}" type="pres">
      <dgm:prSet presAssocID="{46368350-F9E6-4F1C-81D8-7297B0C9FF40}" presName="rootText" presStyleLbl="node4" presStyleIdx="6" presStyleCnt="14" custScaleX="219446" custScaleY="160702">
        <dgm:presLayoutVars>
          <dgm:chPref val="3"/>
        </dgm:presLayoutVars>
      </dgm:prSet>
      <dgm:spPr/>
    </dgm:pt>
    <dgm:pt modelId="{48793AED-5E51-4AEF-979D-4CD3A11AA7E3}" type="pres">
      <dgm:prSet presAssocID="{46368350-F9E6-4F1C-81D8-7297B0C9FF40}" presName="rootConnector" presStyleLbl="node4" presStyleIdx="6" presStyleCnt="14"/>
      <dgm:spPr/>
    </dgm:pt>
    <dgm:pt modelId="{DA5459AB-1308-42AA-8A20-A7C96468C8D4}" type="pres">
      <dgm:prSet presAssocID="{46368350-F9E6-4F1C-81D8-7297B0C9FF40}" presName="hierChild4" presStyleCnt="0"/>
      <dgm:spPr/>
    </dgm:pt>
    <dgm:pt modelId="{6330ACB6-18D8-4BF6-A863-F9ECD4E54F3C}" type="pres">
      <dgm:prSet presAssocID="{46368350-F9E6-4F1C-81D8-7297B0C9FF40}" presName="hierChild5" presStyleCnt="0"/>
      <dgm:spPr/>
    </dgm:pt>
    <dgm:pt modelId="{9BE05735-2F6C-46AD-8FB0-D6508504C757}" type="pres">
      <dgm:prSet presAssocID="{CE07C029-C9DB-46DE-ABD5-A150CF3FE95E}" presName="Name48" presStyleLbl="parChTrans1D4" presStyleIdx="7" presStyleCnt="14"/>
      <dgm:spPr/>
    </dgm:pt>
    <dgm:pt modelId="{ECD5BA5C-D8B7-4406-AD5D-9C4A83A96222}" type="pres">
      <dgm:prSet presAssocID="{8CAB05FD-C652-4E37-9700-F5BAF3EDB691}" presName="hierRoot2" presStyleCnt="0">
        <dgm:presLayoutVars>
          <dgm:hierBranch val="init"/>
        </dgm:presLayoutVars>
      </dgm:prSet>
      <dgm:spPr/>
    </dgm:pt>
    <dgm:pt modelId="{E3395526-1095-4E1C-8CAE-42EC657BAC83}" type="pres">
      <dgm:prSet presAssocID="{8CAB05FD-C652-4E37-9700-F5BAF3EDB691}" presName="rootComposite" presStyleCnt="0"/>
      <dgm:spPr/>
    </dgm:pt>
    <dgm:pt modelId="{B5D21098-F939-4624-A230-77650E8BCA38}" type="pres">
      <dgm:prSet presAssocID="{8CAB05FD-C652-4E37-9700-F5BAF3EDB691}" presName="rootText" presStyleLbl="node4" presStyleIdx="7" presStyleCnt="14" custScaleX="219446" custScaleY="160702">
        <dgm:presLayoutVars>
          <dgm:chPref val="3"/>
        </dgm:presLayoutVars>
      </dgm:prSet>
      <dgm:spPr/>
    </dgm:pt>
    <dgm:pt modelId="{F9C30143-1AD1-46F8-ABE4-C03E509B6A1A}" type="pres">
      <dgm:prSet presAssocID="{8CAB05FD-C652-4E37-9700-F5BAF3EDB691}" presName="rootConnector" presStyleLbl="node4" presStyleIdx="7" presStyleCnt="14"/>
      <dgm:spPr/>
    </dgm:pt>
    <dgm:pt modelId="{6C7535AA-8CCF-44DB-A63D-BB3FF7E00AB7}" type="pres">
      <dgm:prSet presAssocID="{8CAB05FD-C652-4E37-9700-F5BAF3EDB691}" presName="hierChild4" presStyleCnt="0"/>
      <dgm:spPr/>
    </dgm:pt>
    <dgm:pt modelId="{3413F45E-1B11-4D09-A83E-38C953D01182}" type="pres">
      <dgm:prSet presAssocID="{8CAB05FD-C652-4E37-9700-F5BAF3EDB691}" presName="hierChild5" presStyleCnt="0"/>
      <dgm:spPr/>
    </dgm:pt>
    <dgm:pt modelId="{09EFD0BC-22BD-4361-BB2D-5B9934AFD0F1}" type="pres">
      <dgm:prSet presAssocID="{970DDEC0-E621-46B7-B79E-17F74E8965B3}" presName="Name48" presStyleLbl="parChTrans1D4" presStyleIdx="8" presStyleCnt="14"/>
      <dgm:spPr/>
    </dgm:pt>
    <dgm:pt modelId="{74C54C91-8C77-47D3-8148-CE820D91C6CC}" type="pres">
      <dgm:prSet presAssocID="{8C7AA797-1A42-461C-BC8C-7BD15AF2E297}" presName="hierRoot2" presStyleCnt="0">
        <dgm:presLayoutVars>
          <dgm:hierBranch val="init"/>
        </dgm:presLayoutVars>
      </dgm:prSet>
      <dgm:spPr/>
    </dgm:pt>
    <dgm:pt modelId="{BB7B44D6-18CA-4DA8-BC69-4925B6A9DEDC}" type="pres">
      <dgm:prSet presAssocID="{8C7AA797-1A42-461C-BC8C-7BD15AF2E297}" presName="rootComposite" presStyleCnt="0"/>
      <dgm:spPr/>
    </dgm:pt>
    <dgm:pt modelId="{86A228CD-42A8-4686-BADD-86B142A1B27F}" type="pres">
      <dgm:prSet presAssocID="{8C7AA797-1A42-461C-BC8C-7BD15AF2E297}" presName="rootText" presStyleLbl="node4" presStyleIdx="8" presStyleCnt="14" custScaleX="219446" custScaleY="160702">
        <dgm:presLayoutVars>
          <dgm:chPref val="3"/>
        </dgm:presLayoutVars>
      </dgm:prSet>
      <dgm:spPr/>
    </dgm:pt>
    <dgm:pt modelId="{524F6D99-862C-466B-B341-E548E8E99241}" type="pres">
      <dgm:prSet presAssocID="{8C7AA797-1A42-461C-BC8C-7BD15AF2E297}" presName="rootConnector" presStyleLbl="node4" presStyleIdx="8" presStyleCnt="14"/>
      <dgm:spPr/>
    </dgm:pt>
    <dgm:pt modelId="{79080024-84EA-47B5-A4EA-04428A23AC86}" type="pres">
      <dgm:prSet presAssocID="{8C7AA797-1A42-461C-BC8C-7BD15AF2E297}" presName="hierChild4" presStyleCnt="0"/>
      <dgm:spPr/>
    </dgm:pt>
    <dgm:pt modelId="{4B516D16-8808-4646-BACD-1A1317B2EB58}" type="pres">
      <dgm:prSet presAssocID="{8C7AA797-1A42-461C-BC8C-7BD15AF2E297}" presName="hierChild5" presStyleCnt="0"/>
      <dgm:spPr/>
    </dgm:pt>
    <dgm:pt modelId="{2E98919C-40A5-4A0A-AE49-B3ABE6AE52F0}" type="pres">
      <dgm:prSet presAssocID="{FD399CC3-B3A9-4F93-AC62-E11444F6F27D}" presName="Name48" presStyleLbl="parChTrans1D4" presStyleIdx="9" presStyleCnt="14"/>
      <dgm:spPr/>
    </dgm:pt>
    <dgm:pt modelId="{BC6A8FBD-90EF-4943-B2BB-F217DDC3B013}" type="pres">
      <dgm:prSet presAssocID="{64324B65-45E6-4146-BE75-7B4E0FFE6645}" presName="hierRoot2" presStyleCnt="0">
        <dgm:presLayoutVars>
          <dgm:hierBranch val="init"/>
        </dgm:presLayoutVars>
      </dgm:prSet>
      <dgm:spPr/>
    </dgm:pt>
    <dgm:pt modelId="{5BB9D896-6D7E-4A5B-97EC-C4B529B8404E}" type="pres">
      <dgm:prSet presAssocID="{64324B65-45E6-4146-BE75-7B4E0FFE6645}" presName="rootComposite" presStyleCnt="0"/>
      <dgm:spPr/>
    </dgm:pt>
    <dgm:pt modelId="{C82C8CDC-8795-4E91-A4A7-84701F024397}" type="pres">
      <dgm:prSet presAssocID="{64324B65-45E6-4146-BE75-7B4E0FFE6645}" presName="rootText" presStyleLbl="node4" presStyleIdx="9" presStyleCnt="14" custScaleX="219446" custScaleY="160702">
        <dgm:presLayoutVars>
          <dgm:chPref val="3"/>
        </dgm:presLayoutVars>
      </dgm:prSet>
      <dgm:spPr/>
    </dgm:pt>
    <dgm:pt modelId="{F343B97B-9BCE-46A1-88A0-41398C37F967}" type="pres">
      <dgm:prSet presAssocID="{64324B65-45E6-4146-BE75-7B4E0FFE6645}" presName="rootConnector" presStyleLbl="node4" presStyleIdx="9" presStyleCnt="14"/>
      <dgm:spPr/>
    </dgm:pt>
    <dgm:pt modelId="{5B31F72B-DBBF-431C-9F67-EFEE427C8EF6}" type="pres">
      <dgm:prSet presAssocID="{64324B65-45E6-4146-BE75-7B4E0FFE6645}" presName="hierChild4" presStyleCnt="0"/>
      <dgm:spPr/>
    </dgm:pt>
    <dgm:pt modelId="{B480ECCC-5D80-4A6E-A33A-62675731F49D}" type="pres">
      <dgm:prSet presAssocID="{64324B65-45E6-4146-BE75-7B4E0FFE6645}" presName="hierChild5" presStyleCnt="0"/>
      <dgm:spPr/>
    </dgm:pt>
    <dgm:pt modelId="{BADF4093-B5A5-4906-AD6B-3ED0A4F92BCF}" type="pres">
      <dgm:prSet presAssocID="{FFCBFDCA-0849-4928-9669-81829A2A9343}" presName="Name48" presStyleLbl="parChTrans1D4" presStyleIdx="10" presStyleCnt="14"/>
      <dgm:spPr/>
    </dgm:pt>
    <dgm:pt modelId="{4B348C0B-558E-414E-878F-3AADCE5EECE5}" type="pres">
      <dgm:prSet presAssocID="{BF26F8DA-4A82-4DD5-96D1-E5AB48059DDD}" presName="hierRoot2" presStyleCnt="0">
        <dgm:presLayoutVars>
          <dgm:hierBranch val="init"/>
        </dgm:presLayoutVars>
      </dgm:prSet>
      <dgm:spPr/>
    </dgm:pt>
    <dgm:pt modelId="{7EEEDFD0-D888-4B70-A252-A6F49B546043}" type="pres">
      <dgm:prSet presAssocID="{BF26F8DA-4A82-4DD5-96D1-E5AB48059DDD}" presName="rootComposite" presStyleCnt="0"/>
      <dgm:spPr/>
    </dgm:pt>
    <dgm:pt modelId="{A1278C8C-F6CF-4556-9C69-F924B13CC587}" type="pres">
      <dgm:prSet presAssocID="{BF26F8DA-4A82-4DD5-96D1-E5AB48059DDD}" presName="rootText" presStyleLbl="node4" presStyleIdx="10" presStyleCnt="14" custScaleX="219446" custScaleY="160702">
        <dgm:presLayoutVars>
          <dgm:chPref val="3"/>
        </dgm:presLayoutVars>
      </dgm:prSet>
      <dgm:spPr/>
    </dgm:pt>
    <dgm:pt modelId="{1C89BB36-A6A5-40D9-B3A2-E4B614FF89EB}" type="pres">
      <dgm:prSet presAssocID="{BF26F8DA-4A82-4DD5-96D1-E5AB48059DDD}" presName="rootConnector" presStyleLbl="node4" presStyleIdx="10" presStyleCnt="14"/>
      <dgm:spPr/>
    </dgm:pt>
    <dgm:pt modelId="{83FF8768-B569-48E6-9579-4511456B6313}" type="pres">
      <dgm:prSet presAssocID="{BF26F8DA-4A82-4DD5-96D1-E5AB48059DDD}" presName="hierChild4" presStyleCnt="0"/>
      <dgm:spPr/>
    </dgm:pt>
    <dgm:pt modelId="{5467954B-B75C-4A81-A534-B40C957378F2}" type="pres">
      <dgm:prSet presAssocID="{BF26F8DA-4A82-4DD5-96D1-E5AB48059DDD}" presName="hierChild5" presStyleCnt="0"/>
      <dgm:spPr/>
    </dgm:pt>
    <dgm:pt modelId="{3B45B416-2C42-4D51-BDD1-E9E3ABE967C8}" type="pres">
      <dgm:prSet presAssocID="{805B145A-B632-44C9-8C9E-998108438C48}" presName="hierChild5" presStyleCnt="0"/>
      <dgm:spPr/>
    </dgm:pt>
    <dgm:pt modelId="{2CBDFC4B-A59A-457F-A15E-A1E61B58D659}" type="pres">
      <dgm:prSet presAssocID="{FEA3F461-B969-4B1B-B9A3-E9A26F1240CC}" presName="hierChild5" presStyleCnt="0"/>
      <dgm:spPr/>
    </dgm:pt>
    <dgm:pt modelId="{0F50F1C1-A5ED-467D-8CB9-A217EDF36D0F}" type="pres">
      <dgm:prSet presAssocID="{C3251A04-2D70-4C89-A1E2-61415B4727A1}" presName="Name111" presStyleLbl="parChTrans1D3" presStyleIdx="2" presStyleCnt="3"/>
      <dgm:spPr/>
    </dgm:pt>
    <dgm:pt modelId="{E15565EA-8117-470F-8A5D-56C3A1A3F7F4}" type="pres">
      <dgm:prSet presAssocID="{8A8F8329-4251-4AC9-BC4C-BA6310C3AD2D}" presName="hierRoot3" presStyleCnt="0">
        <dgm:presLayoutVars>
          <dgm:hierBranch/>
        </dgm:presLayoutVars>
      </dgm:prSet>
      <dgm:spPr/>
    </dgm:pt>
    <dgm:pt modelId="{E19F3C91-6DE0-4B6D-9A25-7F73F5B3DCAA}" type="pres">
      <dgm:prSet presAssocID="{8A8F8329-4251-4AC9-BC4C-BA6310C3AD2D}" presName="rootComposite3" presStyleCnt="0"/>
      <dgm:spPr/>
    </dgm:pt>
    <dgm:pt modelId="{EDD14B1B-4246-4AF5-BE34-FB8319A0A885}" type="pres">
      <dgm:prSet presAssocID="{8A8F8329-4251-4AC9-BC4C-BA6310C3AD2D}" presName="rootText3" presStyleLbl="asst2" presStyleIdx="0" presStyleCnt="1" custScaleX="240217">
        <dgm:presLayoutVars>
          <dgm:chPref val="3"/>
        </dgm:presLayoutVars>
      </dgm:prSet>
      <dgm:spPr/>
    </dgm:pt>
    <dgm:pt modelId="{17227962-D3E0-428D-9608-14D4935350A0}" type="pres">
      <dgm:prSet presAssocID="{8A8F8329-4251-4AC9-BC4C-BA6310C3AD2D}" presName="rootConnector3" presStyleLbl="asst2" presStyleIdx="0" presStyleCnt="1"/>
      <dgm:spPr/>
    </dgm:pt>
    <dgm:pt modelId="{2308C457-E260-41CE-9450-6F475C2B07D2}" type="pres">
      <dgm:prSet presAssocID="{8A8F8329-4251-4AC9-BC4C-BA6310C3AD2D}" presName="hierChild6" presStyleCnt="0"/>
      <dgm:spPr/>
    </dgm:pt>
    <dgm:pt modelId="{5197CB0D-B0B9-4D97-AF94-EDFFCAD283C5}" type="pres">
      <dgm:prSet presAssocID="{EB66E347-BA2C-4A77-B783-2F054C7DFED8}" presName="Name35" presStyleLbl="parChTrans1D4" presStyleIdx="11" presStyleCnt="14"/>
      <dgm:spPr/>
    </dgm:pt>
    <dgm:pt modelId="{20E1F110-8D1C-4D52-B948-DB6479210869}" type="pres">
      <dgm:prSet presAssocID="{1CECB35E-7481-4625-8EE4-2DFEEF1378A9}" presName="hierRoot2" presStyleCnt="0">
        <dgm:presLayoutVars>
          <dgm:hierBranch val="init"/>
        </dgm:presLayoutVars>
      </dgm:prSet>
      <dgm:spPr/>
    </dgm:pt>
    <dgm:pt modelId="{FD078961-A6DF-49C0-B31E-CBC818DA2549}" type="pres">
      <dgm:prSet presAssocID="{1CECB35E-7481-4625-8EE4-2DFEEF1378A9}" presName="rootComposite" presStyleCnt="0"/>
      <dgm:spPr/>
    </dgm:pt>
    <dgm:pt modelId="{7D2FE982-3BF7-413B-BDF1-C579FE05A79D}" type="pres">
      <dgm:prSet presAssocID="{1CECB35E-7481-4625-8EE4-2DFEEF1378A9}" presName="rootText" presStyleLbl="node4" presStyleIdx="11" presStyleCnt="14" custScaleX="138237">
        <dgm:presLayoutVars>
          <dgm:chPref val="3"/>
        </dgm:presLayoutVars>
      </dgm:prSet>
      <dgm:spPr/>
    </dgm:pt>
    <dgm:pt modelId="{B0B0522E-4B89-4EE6-959A-012788534838}" type="pres">
      <dgm:prSet presAssocID="{1CECB35E-7481-4625-8EE4-2DFEEF1378A9}" presName="rootConnector" presStyleLbl="node4" presStyleIdx="11" presStyleCnt="14"/>
      <dgm:spPr/>
    </dgm:pt>
    <dgm:pt modelId="{10BF3DD5-E7B2-4925-B31A-A515E6AF39C0}" type="pres">
      <dgm:prSet presAssocID="{1CECB35E-7481-4625-8EE4-2DFEEF1378A9}" presName="hierChild4" presStyleCnt="0"/>
      <dgm:spPr/>
    </dgm:pt>
    <dgm:pt modelId="{6A9429B5-FF62-4CE4-93E4-7A62E17858E1}" type="pres">
      <dgm:prSet presAssocID="{1CECB35E-7481-4625-8EE4-2DFEEF1378A9}" presName="hierChild5" presStyleCnt="0"/>
      <dgm:spPr/>
    </dgm:pt>
    <dgm:pt modelId="{E82CABDF-85F4-459C-B436-994F68357621}" type="pres">
      <dgm:prSet presAssocID="{A98861F5-7450-4530-8B59-B65B207F2C61}" presName="Name35" presStyleLbl="parChTrans1D4" presStyleIdx="12" presStyleCnt="14"/>
      <dgm:spPr/>
    </dgm:pt>
    <dgm:pt modelId="{8E1A91D0-3D5F-4C5A-A815-30ABAD8531E7}" type="pres">
      <dgm:prSet presAssocID="{C78712E5-C931-4E30-996A-F72D01F1855B}" presName="hierRoot2" presStyleCnt="0">
        <dgm:presLayoutVars>
          <dgm:hierBranch val="init"/>
        </dgm:presLayoutVars>
      </dgm:prSet>
      <dgm:spPr/>
    </dgm:pt>
    <dgm:pt modelId="{CC4640F6-75C3-4315-979D-4643E9F0BD02}" type="pres">
      <dgm:prSet presAssocID="{C78712E5-C931-4E30-996A-F72D01F1855B}" presName="rootComposite" presStyleCnt="0"/>
      <dgm:spPr/>
    </dgm:pt>
    <dgm:pt modelId="{FB8D63BB-3A32-4286-9D02-E461FA8165BB}" type="pres">
      <dgm:prSet presAssocID="{C78712E5-C931-4E30-996A-F72D01F1855B}" presName="rootText" presStyleLbl="node4" presStyleIdx="12" presStyleCnt="14" custScaleX="138237">
        <dgm:presLayoutVars>
          <dgm:chPref val="3"/>
        </dgm:presLayoutVars>
      </dgm:prSet>
      <dgm:spPr/>
    </dgm:pt>
    <dgm:pt modelId="{034A3843-E7DF-475B-A824-9196B635FC4F}" type="pres">
      <dgm:prSet presAssocID="{C78712E5-C931-4E30-996A-F72D01F1855B}" presName="rootConnector" presStyleLbl="node4" presStyleIdx="12" presStyleCnt="14"/>
      <dgm:spPr/>
    </dgm:pt>
    <dgm:pt modelId="{089FBB36-33B3-4AC0-9894-DCBD092B6103}" type="pres">
      <dgm:prSet presAssocID="{C78712E5-C931-4E30-996A-F72D01F1855B}" presName="hierChild4" presStyleCnt="0"/>
      <dgm:spPr/>
    </dgm:pt>
    <dgm:pt modelId="{D0599326-FFD1-400D-A434-DC324FAC2D84}" type="pres">
      <dgm:prSet presAssocID="{C78712E5-C931-4E30-996A-F72D01F1855B}" presName="hierChild5" presStyleCnt="0"/>
      <dgm:spPr/>
    </dgm:pt>
    <dgm:pt modelId="{3D407732-4873-451B-B347-E5D9FA4BF387}" type="pres">
      <dgm:prSet presAssocID="{289DA2A8-41EB-44E5-A63E-5701EAA269AE}" presName="Name35" presStyleLbl="parChTrans1D4" presStyleIdx="13" presStyleCnt="14"/>
      <dgm:spPr/>
    </dgm:pt>
    <dgm:pt modelId="{81F97202-7C85-414B-81E4-18735783D240}" type="pres">
      <dgm:prSet presAssocID="{5E37A3F2-8DA6-4007-8C99-94C4EADC3AA9}" presName="hierRoot2" presStyleCnt="0">
        <dgm:presLayoutVars>
          <dgm:hierBranch val="init"/>
        </dgm:presLayoutVars>
      </dgm:prSet>
      <dgm:spPr/>
    </dgm:pt>
    <dgm:pt modelId="{A576B01A-E780-417A-B39E-139584A47937}" type="pres">
      <dgm:prSet presAssocID="{5E37A3F2-8DA6-4007-8C99-94C4EADC3AA9}" presName="rootComposite" presStyleCnt="0"/>
      <dgm:spPr/>
    </dgm:pt>
    <dgm:pt modelId="{C12E853A-47A1-4E9E-B933-9997A6B36F0B}" type="pres">
      <dgm:prSet presAssocID="{5E37A3F2-8DA6-4007-8C99-94C4EADC3AA9}" presName="rootText" presStyleLbl="node4" presStyleIdx="13" presStyleCnt="14" custScaleX="138237">
        <dgm:presLayoutVars>
          <dgm:chPref val="3"/>
        </dgm:presLayoutVars>
      </dgm:prSet>
      <dgm:spPr/>
    </dgm:pt>
    <dgm:pt modelId="{9E315762-F864-4ABE-B7BA-DCCDF1C9F913}" type="pres">
      <dgm:prSet presAssocID="{5E37A3F2-8DA6-4007-8C99-94C4EADC3AA9}" presName="rootConnector" presStyleLbl="node4" presStyleIdx="13" presStyleCnt="14"/>
      <dgm:spPr/>
    </dgm:pt>
    <dgm:pt modelId="{EDA13BE1-2B93-40B9-82C2-837972782C2B}" type="pres">
      <dgm:prSet presAssocID="{5E37A3F2-8DA6-4007-8C99-94C4EADC3AA9}" presName="hierChild4" presStyleCnt="0"/>
      <dgm:spPr/>
    </dgm:pt>
    <dgm:pt modelId="{42717A7E-8951-4EF2-8265-8CCF91F3E8FD}" type="pres">
      <dgm:prSet presAssocID="{5E37A3F2-8DA6-4007-8C99-94C4EADC3AA9}" presName="hierChild5" presStyleCnt="0"/>
      <dgm:spPr/>
    </dgm:pt>
    <dgm:pt modelId="{F43378E0-F44F-472A-ADE4-3E00325536EE}" type="pres">
      <dgm:prSet presAssocID="{8A8F8329-4251-4AC9-BC4C-BA6310C3AD2D}" presName="hierChild7" presStyleCnt="0"/>
      <dgm:spPr/>
    </dgm:pt>
    <dgm:pt modelId="{B7F0E2A0-4EB8-4523-B5FB-EDB8D7C440C9}" type="pres">
      <dgm:prSet presAssocID="{552446DC-C1EA-48B9-8227-405BBDF64FF2}" presName="hierChild3" presStyleCnt="0"/>
      <dgm:spPr/>
    </dgm:pt>
  </dgm:ptLst>
  <dgm:cxnLst>
    <dgm:cxn modelId="{36C27600-25D7-466E-BED4-C2F1A69B7263}" srcId="{E1FFE2EE-8F06-40A0-BBFE-A2E1CEEEB1D3}" destId="{A4B1FC31-2CFE-49D2-9C83-C9FE73633BA2}" srcOrd="0" destOrd="0" parTransId="{389BC5B9-8918-43FF-B00E-576BD63AAE50}" sibTransId="{D2806859-DED3-4700-AC1D-97428EDA9DD5}"/>
    <dgm:cxn modelId="{5C4BD000-5AA7-4E39-8FB2-F88206C0CF16}" type="presOf" srcId="{02C99AE0-FA68-4B7B-A57B-C301B4D198BD}" destId="{96B4AFED-1D96-4995-911A-FD9F09B7752D}" srcOrd="0" destOrd="0" presId="urn:microsoft.com/office/officeart/2005/8/layout/orgChart1"/>
    <dgm:cxn modelId="{9D09E900-099B-4C38-A346-6895806251B1}" srcId="{FEA3F461-B969-4B1B-B9A3-E9A26F1240CC}" destId="{E1FFE2EE-8F06-40A0-BBFE-A2E1CEEEB1D3}" srcOrd="0" destOrd="0" parTransId="{D2C07795-8FF1-4626-8EC4-24659C22380F}" sibTransId="{D4422A59-25DA-4989-90C2-FE179AE37049}"/>
    <dgm:cxn modelId="{902B3D06-19BE-43D6-8482-9C8FD808E8C1}" type="presOf" srcId="{A4B1FC31-2CFE-49D2-9C83-C9FE73633BA2}" destId="{7018940E-1E3B-45E1-BCE5-09760EBFA565}" srcOrd="0" destOrd="0" presId="urn:microsoft.com/office/officeart/2005/8/layout/orgChart1"/>
    <dgm:cxn modelId="{95050810-7D3E-48D9-949B-D5F70263DF8A}" type="presOf" srcId="{8A8F8329-4251-4AC9-BC4C-BA6310C3AD2D}" destId="{17227962-D3E0-428D-9608-14D4935350A0}" srcOrd="1" destOrd="0" presId="urn:microsoft.com/office/officeart/2005/8/layout/orgChart1"/>
    <dgm:cxn modelId="{DA287413-EA91-4627-B0C9-8315103BB200}" type="presOf" srcId="{8C7AA797-1A42-461C-BC8C-7BD15AF2E297}" destId="{86A228CD-42A8-4686-BADD-86B142A1B27F}" srcOrd="0" destOrd="0" presId="urn:microsoft.com/office/officeart/2005/8/layout/orgChart1"/>
    <dgm:cxn modelId="{9444C216-6977-47DC-BBC4-B4122C3D6083}" type="presOf" srcId="{64324B65-45E6-4146-BE75-7B4E0FFE6645}" destId="{C82C8CDC-8795-4E91-A4A7-84701F024397}" srcOrd="0" destOrd="0" presId="urn:microsoft.com/office/officeart/2005/8/layout/orgChart1"/>
    <dgm:cxn modelId="{B112CE16-6719-429D-830A-F316579EEB75}" type="presOf" srcId="{FEA3F461-B969-4B1B-B9A3-E9A26F1240CC}" destId="{1E24AA7C-98E6-46D9-836D-08830368C329}" srcOrd="0" destOrd="0" presId="urn:microsoft.com/office/officeart/2005/8/layout/orgChart1"/>
    <dgm:cxn modelId="{5DC3F316-4FDB-4986-9E96-DEBC7FE3E4D5}" type="presOf" srcId="{46368350-F9E6-4F1C-81D8-7297B0C9FF40}" destId="{A7BFF592-D71E-484C-B3DE-2C674DA8DD0E}" srcOrd="0" destOrd="0" presId="urn:microsoft.com/office/officeart/2005/8/layout/orgChart1"/>
    <dgm:cxn modelId="{B82A9817-7F04-4F01-95BE-BD8EC4D712E9}" type="presOf" srcId="{9FB044AE-9A6E-4254-BE60-28A92F4719DB}" destId="{F41D0CEE-2D50-4744-A01C-9824620D5319}" srcOrd="0" destOrd="0" presId="urn:microsoft.com/office/officeart/2005/8/layout/orgChart1"/>
    <dgm:cxn modelId="{CB33AC17-932A-44A5-8F98-F99C198FB457}" srcId="{805B145A-B632-44C9-8C9E-998108438C48}" destId="{64324B65-45E6-4146-BE75-7B4E0FFE6645}" srcOrd="3" destOrd="0" parTransId="{FD399CC3-B3A9-4F93-AC62-E11444F6F27D}" sibTransId="{5E73548F-A7B5-4F7B-97BC-CE5C3F4F3BA6}"/>
    <dgm:cxn modelId="{AF0FC519-E41A-48E3-931C-F1D8FAD26EB2}" type="presOf" srcId="{5E37A3F2-8DA6-4007-8C99-94C4EADC3AA9}" destId="{9E315762-F864-4ABE-B7BA-DCCDF1C9F913}" srcOrd="1" destOrd="0" presId="urn:microsoft.com/office/officeart/2005/8/layout/orgChart1"/>
    <dgm:cxn modelId="{733B951A-33C9-4D85-A9C2-13D0F251D12D}" srcId="{FEA3F461-B969-4B1B-B9A3-E9A26F1240CC}" destId="{805B145A-B632-44C9-8C9E-998108438C48}" srcOrd="2" destOrd="0" parTransId="{26EE4072-E6C9-44AE-AA65-8C87A83FA4C9}" sibTransId="{B9B7C7A0-7F76-45A6-8F65-32888B4F85EB}"/>
    <dgm:cxn modelId="{FAABA81A-6FD3-4C4E-BD72-6FE05FB7570D}" type="presOf" srcId="{289DA2A8-41EB-44E5-A63E-5701EAA269AE}" destId="{3D407732-4873-451B-B347-E5D9FA4BF387}" srcOrd="0" destOrd="0" presId="urn:microsoft.com/office/officeart/2005/8/layout/orgChart1"/>
    <dgm:cxn modelId="{7E224F1B-477C-4211-9332-382D2095D071}" type="presOf" srcId="{8A8F8329-4251-4AC9-BC4C-BA6310C3AD2D}" destId="{EDD14B1B-4246-4AF5-BE34-FB8319A0A885}" srcOrd="0" destOrd="0" presId="urn:microsoft.com/office/officeart/2005/8/layout/orgChart1"/>
    <dgm:cxn modelId="{7FA64A22-2C9F-43CC-9B74-1EE474217679}" type="presOf" srcId="{552446DC-C1EA-48B9-8227-405BBDF64FF2}" destId="{933D3847-0200-40A0-B15A-4666CCB3975A}" srcOrd="0" destOrd="0" presId="urn:microsoft.com/office/officeart/2005/8/layout/orgChart1"/>
    <dgm:cxn modelId="{FC617122-1583-45F5-8D83-82F624F935B9}" type="presOf" srcId="{A4B1FC31-2CFE-49D2-9C83-C9FE73633BA2}" destId="{6903F822-9E1E-4684-808E-A1BD2C81E1D6}" srcOrd="1" destOrd="0" presId="urn:microsoft.com/office/officeart/2005/8/layout/orgChart1"/>
    <dgm:cxn modelId="{84329A30-EB18-4D2B-8369-2D3C7F7C242B}" type="presOf" srcId="{D5E6619D-15A9-4CC8-B52E-C60072431C4F}" destId="{0A9A02F3-E504-459D-84B7-CD3FB0DE6474}" srcOrd="0" destOrd="0" presId="urn:microsoft.com/office/officeart/2005/8/layout/orgChart1"/>
    <dgm:cxn modelId="{6F8A1A31-57E7-4EE9-A13F-D018E356CFC0}" type="presOf" srcId="{A98861F5-7450-4530-8B59-B65B207F2C61}" destId="{E82CABDF-85F4-459C-B436-994F68357621}" srcOrd="0" destOrd="0" presId="urn:microsoft.com/office/officeart/2005/8/layout/orgChart1"/>
    <dgm:cxn modelId="{FB83AD31-92E7-4D09-846E-5AA8827C9AD5}" type="presOf" srcId="{E1FFE2EE-8F06-40A0-BBFE-A2E1CEEEB1D3}" destId="{A488AC8B-F804-4B4C-80FB-F0D9E970901B}" srcOrd="0" destOrd="0" presId="urn:microsoft.com/office/officeart/2005/8/layout/orgChart1"/>
    <dgm:cxn modelId="{A1347A32-D93A-4A67-B1CD-ED4518485744}" type="presOf" srcId="{BF26F8DA-4A82-4DD5-96D1-E5AB48059DDD}" destId="{1C89BB36-A6A5-40D9-B3A2-E4B614FF89EB}" srcOrd="1" destOrd="0" presId="urn:microsoft.com/office/officeart/2005/8/layout/orgChart1"/>
    <dgm:cxn modelId="{493B2A34-1C25-4D6D-99FA-1D99AD7CE0E3}" type="presOf" srcId="{C3251A04-2D70-4C89-A1E2-61415B4727A1}" destId="{0F50F1C1-A5ED-467D-8CB9-A217EDF36D0F}" srcOrd="0" destOrd="0" presId="urn:microsoft.com/office/officeart/2005/8/layout/orgChart1"/>
    <dgm:cxn modelId="{AA167B34-976F-4E55-9669-869C444108B4}" srcId="{E1FFE2EE-8F06-40A0-BBFE-A2E1CEEEB1D3}" destId="{F5E6EF08-3098-4514-8EE8-6D03FEB25F9B}" srcOrd="3" destOrd="0" parTransId="{8B46BC19-A972-4A9C-B0A5-27FBE8CA6BCA}" sibTransId="{96E1096A-6E55-45AE-A6CA-E91216C910A7}"/>
    <dgm:cxn modelId="{4452A134-D8B5-4779-A5A3-5CDA10D2D4A3}" type="presOf" srcId="{CE07C029-C9DB-46DE-ABD5-A150CF3FE95E}" destId="{9BE05735-2F6C-46AD-8FB0-D6508504C757}" srcOrd="0" destOrd="0" presId="urn:microsoft.com/office/officeart/2005/8/layout/orgChart1"/>
    <dgm:cxn modelId="{24913C35-942B-4D1C-82EE-3F634E8D2B75}" srcId="{8A8F8329-4251-4AC9-BC4C-BA6310C3AD2D}" destId="{C78712E5-C931-4E30-996A-F72D01F1855B}" srcOrd="1" destOrd="0" parTransId="{A98861F5-7450-4530-8B59-B65B207F2C61}" sibTransId="{54EE9DCF-0537-4FB5-ABB7-B33925E03E8B}"/>
    <dgm:cxn modelId="{3D592E3B-4136-4790-8E8A-54E5216AFCD3}" srcId="{E1FFE2EE-8F06-40A0-BBFE-A2E1CEEEB1D3}" destId="{009D9C71-34DB-4B97-B3FD-E4E9164E1BBE}" srcOrd="5" destOrd="0" parTransId="{9FB044AE-9A6E-4254-BE60-28A92F4719DB}" sibTransId="{5A58252E-84E4-46BE-9349-EB6643413D67}"/>
    <dgm:cxn modelId="{548D155B-EAD6-48AC-BA05-B4ABAB2D4ECB}" type="presOf" srcId="{FEA3F461-B969-4B1B-B9A3-E9A26F1240CC}" destId="{91C37E12-A484-47B1-95F3-9C0CDFF4AC32}" srcOrd="1" destOrd="0" presId="urn:microsoft.com/office/officeart/2005/8/layout/orgChart1"/>
    <dgm:cxn modelId="{52A6675F-4AB0-426A-8E98-25287B64429B}" srcId="{8A8F8329-4251-4AC9-BC4C-BA6310C3AD2D}" destId="{1CECB35E-7481-4625-8EE4-2DFEEF1378A9}" srcOrd="0" destOrd="0" parTransId="{EB66E347-BA2C-4A77-B783-2F054C7DFED8}" sibTransId="{27638B7C-D319-4E97-B7C7-F890779D619E}"/>
    <dgm:cxn modelId="{7A11E65F-7262-4F6E-B086-C43BD2D7E2AF}" srcId="{552446DC-C1EA-48B9-8227-405BBDF64FF2}" destId="{FEA3F461-B969-4B1B-B9A3-E9A26F1240CC}" srcOrd="0" destOrd="0" parTransId="{4547967D-F592-4B5B-9032-D7DE223E61D7}" sibTransId="{E33C0F6E-6D9A-4401-8F93-2BE2700926FC}"/>
    <dgm:cxn modelId="{F22B2964-6A0B-4AD4-A06C-A84F376741FA}" type="presOf" srcId="{1CECB35E-7481-4625-8EE4-2DFEEF1378A9}" destId="{B0B0522E-4B89-4EE6-959A-012788534838}" srcOrd="1" destOrd="0" presId="urn:microsoft.com/office/officeart/2005/8/layout/orgChart1"/>
    <dgm:cxn modelId="{BB5FCF47-5FBC-4C65-8742-625DBED52E72}" type="presOf" srcId="{2CA51E02-6AB9-4F4F-844C-30F9AE380751}" destId="{1813DECC-C55E-4C45-80DF-A595DB7A6D6F}" srcOrd="0" destOrd="0" presId="urn:microsoft.com/office/officeart/2005/8/layout/orgChart1"/>
    <dgm:cxn modelId="{5E5DEA47-A83E-45A4-AF28-234EA1868C09}" type="presOf" srcId="{8B46BC19-A972-4A9C-B0A5-27FBE8CA6BCA}" destId="{225A5D6D-B1C6-4EE6-9843-DFECFB3F4604}" srcOrd="0" destOrd="0" presId="urn:microsoft.com/office/officeart/2005/8/layout/orgChart1"/>
    <dgm:cxn modelId="{F070986D-2AE1-41CF-A878-C2C2EAF74273}" srcId="{FEA3F461-B969-4B1B-B9A3-E9A26F1240CC}" destId="{8A8F8329-4251-4AC9-BC4C-BA6310C3AD2D}" srcOrd="1" destOrd="0" parTransId="{C3251A04-2D70-4C89-A1E2-61415B4727A1}" sibTransId="{A3F4C51E-7661-436E-BE4E-786BF5480D01}"/>
    <dgm:cxn modelId="{68F07750-1813-468D-B734-D20D2B4D4F32}" type="presOf" srcId="{64324B65-45E6-4146-BE75-7B4E0FFE6645}" destId="{F343B97B-9BCE-46A1-88A0-41398C37F967}" srcOrd="1" destOrd="0" presId="urn:microsoft.com/office/officeart/2005/8/layout/orgChart1"/>
    <dgm:cxn modelId="{E7381076-6FFC-4B10-AAD0-88657E455E9C}" type="presOf" srcId="{970DDEC0-E621-46B7-B79E-17F74E8965B3}" destId="{09EFD0BC-22BD-4361-BB2D-5B9934AFD0F1}" srcOrd="0" destOrd="0" presId="urn:microsoft.com/office/officeart/2005/8/layout/orgChart1"/>
    <dgm:cxn modelId="{70023C57-5C5C-4A20-A9D7-49041D710DC5}" type="presOf" srcId="{FFCBFDCA-0849-4928-9669-81829A2A9343}" destId="{BADF4093-B5A5-4906-AD6B-3ED0A4F92BCF}" srcOrd="0" destOrd="0" presId="urn:microsoft.com/office/officeart/2005/8/layout/orgChart1"/>
    <dgm:cxn modelId="{74588F77-C941-4AB8-BD5F-EAF9D758EBD0}" type="presOf" srcId="{E1FFE2EE-8F06-40A0-BBFE-A2E1CEEEB1D3}" destId="{A5437967-B71C-42C0-8D1C-8325BF4879B7}" srcOrd="1" destOrd="0" presId="urn:microsoft.com/office/officeart/2005/8/layout/orgChart1"/>
    <dgm:cxn modelId="{B6147E7B-1952-4AE1-B5FC-D9AB7F462418}" type="presOf" srcId="{8C7AA797-1A42-461C-BC8C-7BD15AF2E297}" destId="{524F6D99-862C-466B-B341-E548E8E99241}" srcOrd="1" destOrd="0" presId="urn:microsoft.com/office/officeart/2005/8/layout/orgChart1"/>
    <dgm:cxn modelId="{ECC0F57D-2B75-4DFA-82F0-3E6D03699895}" srcId="{805B145A-B632-44C9-8C9E-998108438C48}" destId="{8C7AA797-1A42-461C-BC8C-7BD15AF2E297}" srcOrd="2" destOrd="0" parTransId="{970DDEC0-E621-46B7-B79E-17F74E8965B3}" sibTransId="{F7588730-148C-4CBE-A05A-6F6D9408ABD2}"/>
    <dgm:cxn modelId="{8FE1B27E-9C8A-47BA-A434-22A990CB55A7}" type="presOf" srcId="{F5E6EF08-3098-4514-8EE8-6D03FEB25F9B}" destId="{B29EE380-B814-4AED-A69B-7E03D76AD655}" srcOrd="1" destOrd="0" presId="urn:microsoft.com/office/officeart/2005/8/layout/orgChart1"/>
    <dgm:cxn modelId="{111B3E85-7A3D-47A4-BD24-4A9C6314E22A}" srcId="{805B145A-B632-44C9-8C9E-998108438C48}" destId="{46368350-F9E6-4F1C-81D8-7297B0C9FF40}" srcOrd="0" destOrd="0" parTransId="{552BD614-8BF0-4376-B0F7-EA793164E8E6}" sibTransId="{33044894-99DB-4932-9070-77923B74CC8B}"/>
    <dgm:cxn modelId="{2CB5DF87-EBAC-4EDC-A743-96785B04981B}" type="presOf" srcId="{2CA51E02-6AB9-4F4F-844C-30F9AE380751}" destId="{E6BAC589-6128-4E87-B125-901E508B7091}" srcOrd="1" destOrd="0" presId="urn:microsoft.com/office/officeart/2005/8/layout/orgChart1"/>
    <dgm:cxn modelId="{767EF388-8B94-432B-A44D-D18DDA7596BC}" type="presOf" srcId="{009D9C71-34DB-4B97-B3FD-E4E9164E1BBE}" destId="{A321C486-A6C4-45B2-B87D-1EEACD3A4684}" srcOrd="1" destOrd="0" presId="urn:microsoft.com/office/officeart/2005/8/layout/orgChart1"/>
    <dgm:cxn modelId="{DA3DA489-358C-4674-A800-937B4716639E}" type="presOf" srcId="{EB66E347-BA2C-4A77-B783-2F054C7DFED8}" destId="{5197CB0D-B0B9-4D97-AF94-EDFFCAD283C5}" srcOrd="0" destOrd="0" presId="urn:microsoft.com/office/officeart/2005/8/layout/orgChart1"/>
    <dgm:cxn modelId="{9764F489-7F6A-4A98-8DD4-773F01988ADE}" srcId="{E1FFE2EE-8F06-40A0-BBFE-A2E1CEEEB1D3}" destId="{B8C3623D-D39E-4923-9D78-3AB05E0AEF8A}" srcOrd="4" destOrd="0" parTransId="{D5E6619D-15A9-4CC8-B52E-C60072431C4F}" sibTransId="{75961F68-5877-484D-B51D-B978343DBABC}"/>
    <dgm:cxn modelId="{E0FC7A8C-C6ED-42C8-AE8B-D9ADA846DB17}" srcId="{805B145A-B632-44C9-8C9E-998108438C48}" destId="{BF26F8DA-4A82-4DD5-96D1-E5AB48059DDD}" srcOrd="4" destOrd="0" parTransId="{FFCBFDCA-0849-4928-9669-81829A2A9343}" sibTransId="{CE1C8C4D-64D5-49D6-976E-DA7BCD535D3B}"/>
    <dgm:cxn modelId="{C0BA448D-B924-40DD-A4BF-CAEF74A1DD8B}" type="presOf" srcId="{D2C07795-8FF1-4626-8EC4-24659C22380F}" destId="{7F975085-5F66-44F2-90EB-62E9C7359590}" srcOrd="0" destOrd="0" presId="urn:microsoft.com/office/officeart/2005/8/layout/orgChart1"/>
    <dgm:cxn modelId="{7337C095-5EE8-4940-AAAD-CCA469D3E739}" type="presOf" srcId="{FD5152DB-E02D-4EEF-B810-512583A78706}" destId="{27D1ECC3-C2E9-492E-8D0E-AAD3A2111C4E}" srcOrd="0" destOrd="0" presId="urn:microsoft.com/office/officeart/2005/8/layout/orgChart1"/>
    <dgm:cxn modelId="{AD91429C-D749-4D80-A576-06C786882BBB}" type="presOf" srcId="{FD399CC3-B3A9-4F93-AC62-E11444F6F27D}" destId="{2E98919C-40A5-4A0A-AE49-B3ABE6AE52F0}" srcOrd="0" destOrd="0" presId="urn:microsoft.com/office/officeart/2005/8/layout/orgChart1"/>
    <dgm:cxn modelId="{9E0481A3-FE03-4FF5-99B2-8EAA36211297}" type="presOf" srcId="{389BC5B9-8918-43FF-B00E-576BD63AAE50}" destId="{62B31036-F0FC-4E32-ABCF-28FA94E94343}" srcOrd="0" destOrd="0" presId="urn:microsoft.com/office/officeart/2005/8/layout/orgChart1"/>
    <dgm:cxn modelId="{C6178BA3-C837-4373-A385-F75CB8E94FF6}" type="presOf" srcId="{A5F44E2A-6A7A-4F42-8BF4-6BA89A950019}" destId="{24D39A85-9557-43AF-8704-5F71AC2AD794}" srcOrd="1" destOrd="0" presId="urn:microsoft.com/office/officeart/2005/8/layout/orgChart1"/>
    <dgm:cxn modelId="{BF1795A4-1B04-4D4E-BD99-34D8F3370BEC}" srcId="{E1FFE2EE-8F06-40A0-BBFE-A2E1CEEEB1D3}" destId="{2CA51E02-6AB9-4F4F-844C-30F9AE380751}" srcOrd="2" destOrd="0" parTransId="{02C99AE0-FA68-4B7B-A57B-C301B4D198BD}" sibTransId="{5488062B-958E-4F28-8D2D-91DB881A27A9}"/>
    <dgm:cxn modelId="{9E9081A8-6B9F-44A8-9859-55C2A372AE94}" srcId="{E1FFE2EE-8F06-40A0-BBFE-A2E1CEEEB1D3}" destId="{A5F44E2A-6A7A-4F42-8BF4-6BA89A950019}" srcOrd="1" destOrd="0" parTransId="{F400977D-A463-4AC6-8A3C-1244171A0A90}" sibTransId="{72B968D8-647C-4315-A263-4DCE869477A8}"/>
    <dgm:cxn modelId="{9E560FAC-C403-4379-A6F0-67AFE23F1207}" type="presOf" srcId="{009D9C71-34DB-4B97-B3FD-E4E9164E1BBE}" destId="{333497AA-7232-4F30-B99D-3F1FF996A5C7}" srcOrd="0" destOrd="0" presId="urn:microsoft.com/office/officeart/2005/8/layout/orgChart1"/>
    <dgm:cxn modelId="{5A34F5B0-8430-4D7A-B4CC-0F74948FB995}" srcId="{805B145A-B632-44C9-8C9E-998108438C48}" destId="{8CAB05FD-C652-4E37-9700-F5BAF3EDB691}" srcOrd="1" destOrd="0" parTransId="{CE07C029-C9DB-46DE-ABD5-A150CF3FE95E}" sibTransId="{B61508B9-66B7-44D3-B483-314D9482121F}"/>
    <dgm:cxn modelId="{E24F87B3-E727-4CAB-B8F2-B82EB795E6B6}" type="presOf" srcId="{1CECB35E-7481-4625-8EE4-2DFEEF1378A9}" destId="{7D2FE982-3BF7-413B-BDF1-C579FE05A79D}" srcOrd="0" destOrd="0" presId="urn:microsoft.com/office/officeart/2005/8/layout/orgChart1"/>
    <dgm:cxn modelId="{9C2135B5-9EE8-488C-9E5A-802A39EAED3D}" type="presOf" srcId="{5E37A3F2-8DA6-4007-8C99-94C4EADC3AA9}" destId="{C12E853A-47A1-4E9E-B933-9997A6B36F0B}" srcOrd="0" destOrd="0" presId="urn:microsoft.com/office/officeart/2005/8/layout/orgChart1"/>
    <dgm:cxn modelId="{1C8835B7-3F0E-46B3-B8D4-8ECB921EF5F6}" type="presOf" srcId="{805B145A-B632-44C9-8C9E-998108438C48}" destId="{A93E7AFC-602F-43C1-8914-A08175750ADB}" srcOrd="0" destOrd="0" presId="urn:microsoft.com/office/officeart/2005/8/layout/orgChart1"/>
    <dgm:cxn modelId="{FD4C10BD-1ACB-4971-9CAA-B4A1FE7AF91B}" type="presOf" srcId="{F5E6EF08-3098-4514-8EE8-6D03FEB25F9B}" destId="{276D99C5-AB79-4EDA-9BC4-32A9E56D66E3}" srcOrd="0" destOrd="0" presId="urn:microsoft.com/office/officeart/2005/8/layout/orgChart1"/>
    <dgm:cxn modelId="{A558DAC1-99B9-4E17-A6A6-6AB1116F9F63}" type="presOf" srcId="{552BD614-8BF0-4376-B0F7-EA793164E8E6}" destId="{AABA46EF-E8E8-4F2B-98E8-E13E92316CCF}" srcOrd="0" destOrd="0" presId="urn:microsoft.com/office/officeart/2005/8/layout/orgChart1"/>
    <dgm:cxn modelId="{A7499CC5-FB80-4582-AB0A-53F7F863ABE1}" type="presOf" srcId="{F400977D-A463-4AC6-8A3C-1244171A0A90}" destId="{D834F84E-8B49-4429-A493-2583054BB2F1}" srcOrd="0" destOrd="0" presId="urn:microsoft.com/office/officeart/2005/8/layout/orgChart1"/>
    <dgm:cxn modelId="{7D7AC6C8-F532-45FE-AC46-D350CF3BA97B}" type="presOf" srcId="{C78712E5-C931-4E30-996A-F72D01F1855B}" destId="{034A3843-E7DF-475B-A824-9196B635FC4F}" srcOrd="1" destOrd="0" presId="urn:microsoft.com/office/officeart/2005/8/layout/orgChart1"/>
    <dgm:cxn modelId="{0036D6C8-8950-4DDD-A052-457459452476}" type="presOf" srcId="{8CAB05FD-C652-4E37-9700-F5BAF3EDB691}" destId="{F9C30143-1AD1-46F8-ABE4-C03E509B6A1A}" srcOrd="1" destOrd="0" presId="urn:microsoft.com/office/officeart/2005/8/layout/orgChart1"/>
    <dgm:cxn modelId="{EFE7BDD2-82D9-47D1-A968-642A9C7FFC30}" type="presOf" srcId="{BF26F8DA-4A82-4DD5-96D1-E5AB48059DDD}" destId="{A1278C8C-F6CF-4556-9C69-F924B13CC587}" srcOrd="0" destOrd="0" presId="urn:microsoft.com/office/officeart/2005/8/layout/orgChart1"/>
    <dgm:cxn modelId="{1848D3D5-D744-4C6F-AD2B-52F55FF24DA6}" srcId="{8A8F8329-4251-4AC9-BC4C-BA6310C3AD2D}" destId="{5E37A3F2-8DA6-4007-8C99-94C4EADC3AA9}" srcOrd="2" destOrd="0" parTransId="{289DA2A8-41EB-44E5-A63E-5701EAA269AE}" sibTransId="{7B374F4D-1D4D-4134-8B75-4E6EC155F6EA}"/>
    <dgm:cxn modelId="{067861E2-8906-43EB-9B19-302C89E48F8E}" type="presOf" srcId="{26EE4072-E6C9-44AE-AA65-8C87A83FA4C9}" destId="{BF50364A-3FEB-4730-B542-4F3BB737A7CA}" srcOrd="0" destOrd="0" presId="urn:microsoft.com/office/officeart/2005/8/layout/orgChart1"/>
    <dgm:cxn modelId="{34CA79E2-EAF2-4B93-95F1-39F6612750F2}" type="presOf" srcId="{4547967D-F592-4B5B-9032-D7DE223E61D7}" destId="{ED2FDF95-54C4-492F-BD02-0DB4B324D1FB}" srcOrd="0" destOrd="0" presId="urn:microsoft.com/office/officeart/2005/8/layout/orgChart1"/>
    <dgm:cxn modelId="{D3AF42E4-A1D7-4B99-8CA3-82300FAA3474}" type="presOf" srcId="{552446DC-C1EA-48B9-8227-405BBDF64FF2}" destId="{9B5606CC-A45B-4F12-8E25-E61301C1DAEC}" srcOrd="1" destOrd="0" presId="urn:microsoft.com/office/officeart/2005/8/layout/orgChart1"/>
    <dgm:cxn modelId="{9D4EC5E5-4CF5-41A7-9371-DAD5BCE8BE07}" type="presOf" srcId="{B8C3623D-D39E-4923-9D78-3AB05E0AEF8A}" destId="{F13ABDE8-6489-477A-B11E-944271E9D7EA}" srcOrd="0" destOrd="0" presId="urn:microsoft.com/office/officeart/2005/8/layout/orgChart1"/>
    <dgm:cxn modelId="{7071ADEB-2FFA-4CAB-A7AB-C17B45D6B7BB}" type="presOf" srcId="{8CAB05FD-C652-4E37-9700-F5BAF3EDB691}" destId="{B5D21098-F939-4624-A230-77650E8BCA38}" srcOrd="0" destOrd="0" presId="urn:microsoft.com/office/officeart/2005/8/layout/orgChart1"/>
    <dgm:cxn modelId="{BBFC9BEE-7BF0-4075-8912-E3ACF9DB2701}" type="presOf" srcId="{46368350-F9E6-4F1C-81D8-7297B0C9FF40}" destId="{48793AED-5E51-4AEF-979D-4CD3A11AA7E3}" srcOrd="1" destOrd="0" presId="urn:microsoft.com/office/officeart/2005/8/layout/orgChart1"/>
    <dgm:cxn modelId="{EBD169EF-726E-47A9-B058-184F79931FD9}" type="presOf" srcId="{A5F44E2A-6A7A-4F42-8BF4-6BA89A950019}" destId="{992F6FA6-E4EB-4D73-8948-14EB7EA48A4D}" srcOrd="0" destOrd="0" presId="urn:microsoft.com/office/officeart/2005/8/layout/orgChart1"/>
    <dgm:cxn modelId="{E9CC51F4-6C92-449A-9917-29A73894E767}" type="presOf" srcId="{B8C3623D-D39E-4923-9D78-3AB05E0AEF8A}" destId="{10D582E0-718A-47F3-BCE0-AF3B4CC5354A}" srcOrd="1" destOrd="0" presId="urn:microsoft.com/office/officeart/2005/8/layout/orgChart1"/>
    <dgm:cxn modelId="{7F4583F7-19FD-40F1-9E23-43DF685A43AF}" srcId="{FD5152DB-E02D-4EEF-B810-512583A78706}" destId="{552446DC-C1EA-48B9-8227-405BBDF64FF2}" srcOrd="0" destOrd="0" parTransId="{37C597AF-601D-4A13-95B4-E5E81AA9CDFA}" sibTransId="{A498549C-73B8-4FAE-8FE7-4ACD829E0623}"/>
    <dgm:cxn modelId="{540EBFFD-9CA7-4A6F-8E7D-36ABFBD5ACD7}" type="presOf" srcId="{805B145A-B632-44C9-8C9E-998108438C48}" destId="{D506CEF7-563A-4AB9-AEB8-A7873E266716}" srcOrd="1" destOrd="0" presId="urn:microsoft.com/office/officeart/2005/8/layout/orgChart1"/>
    <dgm:cxn modelId="{041822FF-E1FD-4989-BE12-8AA760F9491B}" type="presOf" srcId="{C78712E5-C931-4E30-996A-F72D01F1855B}" destId="{FB8D63BB-3A32-4286-9D02-E461FA8165BB}" srcOrd="0" destOrd="0" presId="urn:microsoft.com/office/officeart/2005/8/layout/orgChart1"/>
    <dgm:cxn modelId="{6A5D503D-8435-44E8-98F7-5B0E4EBAA037}" type="presParOf" srcId="{27D1ECC3-C2E9-492E-8D0E-AAD3A2111C4E}" destId="{62C84912-41AB-4987-A69E-4E6D99CDA5B8}" srcOrd="0" destOrd="0" presId="urn:microsoft.com/office/officeart/2005/8/layout/orgChart1"/>
    <dgm:cxn modelId="{0A96476B-2B8D-4979-8A11-DF850BFF5CF4}" type="presParOf" srcId="{62C84912-41AB-4987-A69E-4E6D99CDA5B8}" destId="{BE7D6E22-F96A-41B3-BB98-5772D42B3CAF}" srcOrd="0" destOrd="0" presId="urn:microsoft.com/office/officeart/2005/8/layout/orgChart1"/>
    <dgm:cxn modelId="{A2210763-C4BD-4BF3-9E4A-B56D2391A239}" type="presParOf" srcId="{BE7D6E22-F96A-41B3-BB98-5772D42B3CAF}" destId="{933D3847-0200-40A0-B15A-4666CCB3975A}" srcOrd="0" destOrd="0" presId="urn:microsoft.com/office/officeart/2005/8/layout/orgChart1"/>
    <dgm:cxn modelId="{C1B17FE7-17E4-480A-A5AC-2885A8CA2B15}" type="presParOf" srcId="{BE7D6E22-F96A-41B3-BB98-5772D42B3CAF}" destId="{9B5606CC-A45B-4F12-8E25-E61301C1DAEC}" srcOrd="1" destOrd="0" presId="urn:microsoft.com/office/officeart/2005/8/layout/orgChart1"/>
    <dgm:cxn modelId="{FF82FCAE-4660-4CCF-9E89-7FDDFE1A173F}" type="presParOf" srcId="{62C84912-41AB-4987-A69E-4E6D99CDA5B8}" destId="{2D35C577-E258-4000-A931-35DB8047FE8C}" srcOrd="1" destOrd="0" presId="urn:microsoft.com/office/officeart/2005/8/layout/orgChart1"/>
    <dgm:cxn modelId="{0F10B999-0C57-45CE-864B-E5256022753F}" type="presParOf" srcId="{2D35C577-E258-4000-A931-35DB8047FE8C}" destId="{ED2FDF95-54C4-492F-BD02-0DB4B324D1FB}" srcOrd="0" destOrd="0" presId="urn:microsoft.com/office/officeart/2005/8/layout/orgChart1"/>
    <dgm:cxn modelId="{B3B671EE-4FA2-47D6-9FF7-476FE5EC1620}" type="presParOf" srcId="{2D35C577-E258-4000-A931-35DB8047FE8C}" destId="{A05C628E-8E5A-445B-90E6-D5A1BAF8B650}" srcOrd="1" destOrd="0" presId="urn:microsoft.com/office/officeart/2005/8/layout/orgChart1"/>
    <dgm:cxn modelId="{70B4DDFD-31DF-4CF2-A9DC-E1E493D61C4F}" type="presParOf" srcId="{A05C628E-8E5A-445B-90E6-D5A1BAF8B650}" destId="{76150D46-678F-46F6-8BA2-639CCE7EA856}" srcOrd="0" destOrd="0" presId="urn:microsoft.com/office/officeart/2005/8/layout/orgChart1"/>
    <dgm:cxn modelId="{0614D3CE-54A8-4E44-A33C-62743E4FD14E}" type="presParOf" srcId="{76150D46-678F-46F6-8BA2-639CCE7EA856}" destId="{1E24AA7C-98E6-46D9-836D-08830368C329}" srcOrd="0" destOrd="0" presId="urn:microsoft.com/office/officeart/2005/8/layout/orgChart1"/>
    <dgm:cxn modelId="{54F11F3B-7F20-4B38-9C2A-0C88C713C4FA}" type="presParOf" srcId="{76150D46-678F-46F6-8BA2-639CCE7EA856}" destId="{91C37E12-A484-47B1-95F3-9C0CDFF4AC32}" srcOrd="1" destOrd="0" presId="urn:microsoft.com/office/officeart/2005/8/layout/orgChart1"/>
    <dgm:cxn modelId="{95FD57C5-341A-41AD-A942-F3D5D28224F6}" type="presParOf" srcId="{A05C628E-8E5A-445B-90E6-D5A1BAF8B650}" destId="{A9815F26-2486-4A9F-A350-6B1E87C5EB5E}" srcOrd="1" destOrd="0" presId="urn:microsoft.com/office/officeart/2005/8/layout/orgChart1"/>
    <dgm:cxn modelId="{2E2A566B-5581-4955-A83F-310AE0AAA806}" type="presParOf" srcId="{A9815F26-2486-4A9F-A350-6B1E87C5EB5E}" destId="{7F975085-5F66-44F2-90EB-62E9C7359590}" srcOrd="0" destOrd="0" presId="urn:microsoft.com/office/officeart/2005/8/layout/orgChart1"/>
    <dgm:cxn modelId="{23F2AEBB-174C-4B5A-BE87-B95BA91723AC}" type="presParOf" srcId="{A9815F26-2486-4A9F-A350-6B1E87C5EB5E}" destId="{32DAD883-D157-4166-8AFA-9E9B08C2F80E}" srcOrd="1" destOrd="0" presId="urn:microsoft.com/office/officeart/2005/8/layout/orgChart1"/>
    <dgm:cxn modelId="{769A767F-150D-401B-B167-23F8C3F9AA4E}" type="presParOf" srcId="{32DAD883-D157-4166-8AFA-9E9B08C2F80E}" destId="{21F0F7DC-8B77-476D-A91B-DC5A906746C7}" srcOrd="0" destOrd="0" presId="urn:microsoft.com/office/officeart/2005/8/layout/orgChart1"/>
    <dgm:cxn modelId="{CFC2D932-B04D-47D2-BEEA-72FDAE6A91C0}" type="presParOf" srcId="{21F0F7DC-8B77-476D-A91B-DC5A906746C7}" destId="{A488AC8B-F804-4B4C-80FB-F0D9E970901B}" srcOrd="0" destOrd="0" presId="urn:microsoft.com/office/officeart/2005/8/layout/orgChart1"/>
    <dgm:cxn modelId="{16D65EE0-ACCA-4AD5-B2C0-A477DD494E03}" type="presParOf" srcId="{21F0F7DC-8B77-476D-A91B-DC5A906746C7}" destId="{A5437967-B71C-42C0-8D1C-8325BF4879B7}" srcOrd="1" destOrd="0" presId="urn:microsoft.com/office/officeart/2005/8/layout/orgChart1"/>
    <dgm:cxn modelId="{9BA740E8-6A23-47B2-90D4-F95325564B33}" type="presParOf" srcId="{32DAD883-D157-4166-8AFA-9E9B08C2F80E}" destId="{93827270-AAC0-4CA2-94EB-76E3D3651AF0}" srcOrd="1" destOrd="0" presId="urn:microsoft.com/office/officeart/2005/8/layout/orgChart1"/>
    <dgm:cxn modelId="{A462B01B-DA33-4AA6-9EE5-D0E3685C9320}" type="presParOf" srcId="{93827270-AAC0-4CA2-94EB-76E3D3651AF0}" destId="{62B31036-F0FC-4E32-ABCF-28FA94E94343}" srcOrd="0" destOrd="0" presId="urn:microsoft.com/office/officeart/2005/8/layout/orgChart1"/>
    <dgm:cxn modelId="{0C12A6A0-CE8F-486B-AC5B-EC327DED0ADC}" type="presParOf" srcId="{93827270-AAC0-4CA2-94EB-76E3D3651AF0}" destId="{3DA8A97F-BB0D-4F8D-B4D2-790D71E4F823}" srcOrd="1" destOrd="0" presId="urn:microsoft.com/office/officeart/2005/8/layout/orgChart1"/>
    <dgm:cxn modelId="{472DDAC9-BA54-4D34-960C-45F96214C240}" type="presParOf" srcId="{3DA8A97F-BB0D-4F8D-B4D2-790D71E4F823}" destId="{87023CC6-C846-4A50-82A4-7DAEDBA0E8F2}" srcOrd="0" destOrd="0" presId="urn:microsoft.com/office/officeart/2005/8/layout/orgChart1"/>
    <dgm:cxn modelId="{152E0C14-6728-4F15-A04F-A9DF36EB6A0A}" type="presParOf" srcId="{87023CC6-C846-4A50-82A4-7DAEDBA0E8F2}" destId="{7018940E-1E3B-45E1-BCE5-09760EBFA565}" srcOrd="0" destOrd="0" presId="urn:microsoft.com/office/officeart/2005/8/layout/orgChart1"/>
    <dgm:cxn modelId="{36AEF6EB-BC2F-496D-B4F9-7E1485E88D6D}" type="presParOf" srcId="{87023CC6-C846-4A50-82A4-7DAEDBA0E8F2}" destId="{6903F822-9E1E-4684-808E-A1BD2C81E1D6}" srcOrd="1" destOrd="0" presId="urn:microsoft.com/office/officeart/2005/8/layout/orgChart1"/>
    <dgm:cxn modelId="{6537B761-4652-470E-965A-365F40FF6082}" type="presParOf" srcId="{3DA8A97F-BB0D-4F8D-B4D2-790D71E4F823}" destId="{9B5BB077-55A3-45B4-81F5-40F2DE41A951}" srcOrd="1" destOrd="0" presId="urn:microsoft.com/office/officeart/2005/8/layout/orgChart1"/>
    <dgm:cxn modelId="{77D60BA0-A362-4546-BD87-6EB55EA2353C}" type="presParOf" srcId="{3DA8A97F-BB0D-4F8D-B4D2-790D71E4F823}" destId="{BE2BE29B-D6DC-4D62-96E2-166B7B7A501D}" srcOrd="2" destOrd="0" presId="urn:microsoft.com/office/officeart/2005/8/layout/orgChart1"/>
    <dgm:cxn modelId="{5E549BCD-4B54-4AD5-8E77-DD26020A6948}" type="presParOf" srcId="{93827270-AAC0-4CA2-94EB-76E3D3651AF0}" destId="{D834F84E-8B49-4429-A493-2583054BB2F1}" srcOrd="2" destOrd="0" presId="urn:microsoft.com/office/officeart/2005/8/layout/orgChart1"/>
    <dgm:cxn modelId="{2B3DD5BE-A7AE-4B42-A47B-68294EAAEF7E}" type="presParOf" srcId="{93827270-AAC0-4CA2-94EB-76E3D3651AF0}" destId="{75A94782-B3B5-4373-B41F-BCA8D5A3687B}" srcOrd="3" destOrd="0" presId="urn:microsoft.com/office/officeart/2005/8/layout/orgChart1"/>
    <dgm:cxn modelId="{D3B927DD-D4D5-41D5-9D53-F8ED2F236DF6}" type="presParOf" srcId="{75A94782-B3B5-4373-B41F-BCA8D5A3687B}" destId="{7D8BB294-F1B4-4511-A95F-CEED5E470DFC}" srcOrd="0" destOrd="0" presId="urn:microsoft.com/office/officeart/2005/8/layout/orgChart1"/>
    <dgm:cxn modelId="{21F3B080-B2AF-4892-9391-B29DAB124F7C}" type="presParOf" srcId="{7D8BB294-F1B4-4511-A95F-CEED5E470DFC}" destId="{992F6FA6-E4EB-4D73-8948-14EB7EA48A4D}" srcOrd="0" destOrd="0" presId="urn:microsoft.com/office/officeart/2005/8/layout/orgChart1"/>
    <dgm:cxn modelId="{7459E071-BB32-44E9-935B-5FFF306CCA31}" type="presParOf" srcId="{7D8BB294-F1B4-4511-A95F-CEED5E470DFC}" destId="{24D39A85-9557-43AF-8704-5F71AC2AD794}" srcOrd="1" destOrd="0" presId="urn:microsoft.com/office/officeart/2005/8/layout/orgChart1"/>
    <dgm:cxn modelId="{A7A7EC8F-F774-4A32-ADB3-72B7493418AD}" type="presParOf" srcId="{75A94782-B3B5-4373-B41F-BCA8D5A3687B}" destId="{86C8695E-EF2C-41B1-8299-9E4DB6A7728F}" srcOrd="1" destOrd="0" presId="urn:microsoft.com/office/officeart/2005/8/layout/orgChart1"/>
    <dgm:cxn modelId="{FAD39C6A-E6ED-4884-BF61-E1D2FC3B61E4}" type="presParOf" srcId="{75A94782-B3B5-4373-B41F-BCA8D5A3687B}" destId="{625C079A-BB04-4A43-A1B3-4719699E6487}" srcOrd="2" destOrd="0" presId="urn:microsoft.com/office/officeart/2005/8/layout/orgChart1"/>
    <dgm:cxn modelId="{1459FA3A-FB7E-4A29-974C-5DF3F3498E76}" type="presParOf" srcId="{93827270-AAC0-4CA2-94EB-76E3D3651AF0}" destId="{96B4AFED-1D96-4995-911A-FD9F09B7752D}" srcOrd="4" destOrd="0" presId="urn:microsoft.com/office/officeart/2005/8/layout/orgChart1"/>
    <dgm:cxn modelId="{07CC0964-808F-4BE9-AA40-F9B843CC965D}" type="presParOf" srcId="{93827270-AAC0-4CA2-94EB-76E3D3651AF0}" destId="{CB94E9E5-5175-460F-8348-0CA03D7BC562}" srcOrd="5" destOrd="0" presId="urn:microsoft.com/office/officeart/2005/8/layout/orgChart1"/>
    <dgm:cxn modelId="{1C72AD3B-3CAC-4163-8D88-8362CDDF5AAA}" type="presParOf" srcId="{CB94E9E5-5175-460F-8348-0CA03D7BC562}" destId="{B59A3A50-C11B-48E6-A078-8D2044BADD56}" srcOrd="0" destOrd="0" presId="urn:microsoft.com/office/officeart/2005/8/layout/orgChart1"/>
    <dgm:cxn modelId="{21D52798-D4A6-485B-84D1-DCF724503D99}" type="presParOf" srcId="{B59A3A50-C11B-48E6-A078-8D2044BADD56}" destId="{1813DECC-C55E-4C45-80DF-A595DB7A6D6F}" srcOrd="0" destOrd="0" presId="urn:microsoft.com/office/officeart/2005/8/layout/orgChart1"/>
    <dgm:cxn modelId="{7BFD7ED8-B1D6-4887-A192-92AB4EF0A628}" type="presParOf" srcId="{B59A3A50-C11B-48E6-A078-8D2044BADD56}" destId="{E6BAC589-6128-4E87-B125-901E508B7091}" srcOrd="1" destOrd="0" presId="urn:microsoft.com/office/officeart/2005/8/layout/orgChart1"/>
    <dgm:cxn modelId="{FE42D6C3-7FB4-43B1-AF34-8A8AFE82D4BB}" type="presParOf" srcId="{CB94E9E5-5175-460F-8348-0CA03D7BC562}" destId="{1DD74FA6-F495-4886-8C8E-8A746AC8B5AD}" srcOrd="1" destOrd="0" presId="urn:microsoft.com/office/officeart/2005/8/layout/orgChart1"/>
    <dgm:cxn modelId="{2B68127C-B313-4AC5-A02D-5FDA2B12859C}" type="presParOf" srcId="{CB94E9E5-5175-460F-8348-0CA03D7BC562}" destId="{ABF87EC0-4FDE-4DDB-80A2-464008A16114}" srcOrd="2" destOrd="0" presId="urn:microsoft.com/office/officeart/2005/8/layout/orgChart1"/>
    <dgm:cxn modelId="{4117F377-6D9F-4CD1-BE9F-2D0863D42192}" type="presParOf" srcId="{93827270-AAC0-4CA2-94EB-76E3D3651AF0}" destId="{225A5D6D-B1C6-4EE6-9843-DFECFB3F4604}" srcOrd="6" destOrd="0" presId="urn:microsoft.com/office/officeart/2005/8/layout/orgChart1"/>
    <dgm:cxn modelId="{5CDD2A84-15BF-466C-B858-4A8DCE684140}" type="presParOf" srcId="{93827270-AAC0-4CA2-94EB-76E3D3651AF0}" destId="{F0173B54-276B-4214-B5BC-AB4B53238BF0}" srcOrd="7" destOrd="0" presId="urn:microsoft.com/office/officeart/2005/8/layout/orgChart1"/>
    <dgm:cxn modelId="{B2B42D56-CAD0-4FD7-A3DE-6D8D80804FC3}" type="presParOf" srcId="{F0173B54-276B-4214-B5BC-AB4B53238BF0}" destId="{645F591F-E57F-4291-AD98-BD48C0179177}" srcOrd="0" destOrd="0" presId="urn:microsoft.com/office/officeart/2005/8/layout/orgChart1"/>
    <dgm:cxn modelId="{85995330-1C8D-4B90-B822-F8F6F562B02F}" type="presParOf" srcId="{645F591F-E57F-4291-AD98-BD48C0179177}" destId="{276D99C5-AB79-4EDA-9BC4-32A9E56D66E3}" srcOrd="0" destOrd="0" presId="urn:microsoft.com/office/officeart/2005/8/layout/orgChart1"/>
    <dgm:cxn modelId="{596226F7-FCE2-4103-A931-EB733174931A}" type="presParOf" srcId="{645F591F-E57F-4291-AD98-BD48C0179177}" destId="{B29EE380-B814-4AED-A69B-7E03D76AD655}" srcOrd="1" destOrd="0" presId="urn:microsoft.com/office/officeart/2005/8/layout/orgChart1"/>
    <dgm:cxn modelId="{00429250-2909-41A1-929C-31267D952ECF}" type="presParOf" srcId="{F0173B54-276B-4214-B5BC-AB4B53238BF0}" destId="{A6FC5003-7CB2-4BAD-B312-29238BA1337B}" srcOrd="1" destOrd="0" presId="urn:microsoft.com/office/officeart/2005/8/layout/orgChart1"/>
    <dgm:cxn modelId="{712E708F-C092-4104-85EA-4280A81A8BCB}" type="presParOf" srcId="{F0173B54-276B-4214-B5BC-AB4B53238BF0}" destId="{FB1EA08C-5074-46F1-B858-C796615D8914}" srcOrd="2" destOrd="0" presId="urn:microsoft.com/office/officeart/2005/8/layout/orgChart1"/>
    <dgm:cxn modelId="{FB083E84-0F26-4A4A-A4A0-23F273147268}" type="presParOf" srcId="{93827270-AAC0-4CA2-94EB-76E3D3651AF0}" destId="{0A9A02F3-E504-459D-84B7-CD3FB0DE6474}" srcOrd="8" destOrd="0" presId="urn:microsoft.com/office/officeart/2005/8/layout/orgChart1"/>
    <dgm:cxn modelId="{158FA39D-A754-4FA8-901E-855254D98984}" type="presParOf" srcId="{93827270-AAC0-4CA2-94EB-76E3D3651AF0}" destId="{8A8C6CD9-A9E7-4670-8D69-5002AEC15AB5}" srcOrd="9" destOrd="0" presId="urn:microsoft.com/office/officeart/2005/8/layout/orgChart1"/>
    <dgm:cxn modelId="{E5FD1AAC-2C42-4177-BAC9-75589D1C4FC6}" type="presParOf" srcId="{8A8C6CD9-A9E7-4670-8D69-5002AEC15AB5}" destId="{D7EB0767-9C01-4BAD-8EA1-4BB185FC7CC0}" srcOrd="0" destOrd="0" presId="urn:microsoft.com/office/officeart/2005/8/layout/orgChart1"/>
    <dgm:cxn modelId="{216A3AC0-8258-41EB-A48E-04171E2CF79C}" type="presParOf" srcId="{D7EB0767-9C01-4BAD-8EA1-4BB185FC7CC0}" destId="{F13ABDE8-6489-477A-B11E-944271E9D7EA}" srcOrd="0" destOrd="0" presId="urn:microsoft.com/office/officeart/2005/8/layout/orgChart1"/>
    <dgm:cxn modelId="{D4C25AC2-208E-48F8-B26F-88DD11DE2956}" type="presParOf" srcId="{D7EB0767-9C01-4BAD-8EA1-4BB185FC7CC0}" destId="{10D582E0-718A-47F3-BCE0-AF3B4CC5354A}" srcOrd="1" destOrd="0" presId="urn:microsoft.com/office/officeart/2005/8/layout/orgChart1"/>
    <dgm:cxn modelId="{583D08BA-7FA1-4891-92ED-EFA74DC7D53C}" type="presParOf" srcId="{8A8C6CD9-A9E7-4670-8D69-5002AEC15AB5}" destId="{105006DB-0F20-4CB5-8678-87015C05F056}" srcOrd="1" destOrd="0" presId="urn:microsoft.com/office/officeart/2005/8/layout/orgChart1"/>
    <dgm:cxn modelId="{BFAD5A7F-B121-4223-8741-F6CC420B31A8}" type="presParOf" srcId="{8A8C6CD9-A9E7-4670-8D69-5002AEC15AB5}" destId="{7567CE5E-0A51-4930-9524-83293571AA8A}" srcOrd="2" destOrd="0" presId="urn:microsoft.com/office/officeart/2005/8/layout/orgChart1"/>
    <dgm:cxn modelId="{4451D95D-E9A2-4F2A-8A12-A54BF1AD0504}" type="presParOf" srcId="{93827270-AAC0-4CA2-94EB-76E3D3651AF0}" destId="{F41D0CEE-2D50-4744-A01C-9824620D5319}" srcOrd="10" destOrd="0" presId="urn:microsoft.com/office/officeart/2005/8/layout/orgChart1"/>
    <dgm:cxn modelId="{15F56954-AE20-4BF4-86F4-A19ECB67A33C}" type="presParOf" srcId="{93827270-AAC0-4CA2-94EB-76E3D3651AF0}" destId="{A45597AC-8E3E-4E8F-86E4-1F01E34D73E4}" srcOrd="11" destOrd="0" presId="urn:microsoft.com/office/officeart/2005/8/layout/orgChart1"/>
    <dgm:cxn modelId="{CCB84C56-8C20-4374-878E-E2FB4690FE30}" type="presParOf" srcId="{A45597AC-8E3E-4E8F-86E4-1F01E34D73E4}" destId="{42C23145-00C8-4771-9EE9-E2CD16360033}" srcOrd="0" destOrd="0" presId="urn:microsoft.com/office/officeart/2005/8/layout/orgChart1"/>
    <dgm:cxn modelId="{2FCB4DF1-B443-4495-93D8-6CC62DB4A906}" type="presParOf" srcId="{42C23145-00C8-4771-9EE9-E2CD16360033}" destId="{333497AA-7232-4F30-B99D-3F1FF996A5C7}" srcOrd="0" destOrd="0" presId="urn:microsoft.com/office/officeart/2005/8/layout/orgChart1"/>
    <dgm:cxn modelId="{1918C017-22A2-4C56-B395-4D43864DD2D8}" type="presParOf" srcId="{42C23145-00C8-4771-9EE9-E2CD16360033}" destId="{A321C486-A6C4-45B2-B87D-1EEACD3A4684}" srcOrd="1" destOrd="0" presId="urn:microsoft.com/office/officeart/2005/8/layout/orgChart1"/>
    <dgm:cxn modelId="{8C47042F-D4CB-4F70-800A-4BA05DF4B2BA}" type="presParOf" srcId="{A45597AC-8E3E-4E8F-86E4-1F01E34D73E4}" destId="{64381456-FE60-4ADB-81AB-CE9B9EABC483}" srcOrd="1" destOrd="0" presId="urn:microsoft.com/office/officeart/2005/8/layout/orgChart1"/>
    <dgm:cxn modelId="{42C4AE2C-06EA-4A42-AA8E-87B2DF9AB510}" type="presParOf" srcId="{A45597AC-8E3E-4E8F-86E4-1F01E34D73E4}" destId="{974392CF-4742-423E-AED4-08B61AC86B73}" srcOrd="2" destOrd="0" presId="urn:microsoft.com/office/officeart/2005/8/layout/orgChart1"/>
    <dgm:cxn modelId="{F527786A-40AE-49A6-BD83-5228A1263896}" type="presParOf" srcId="{32DAD883-D157-4166-8AFA-9E9B08C2F80E}" destId="{AC26FD29-845A-43AF-9006-CEC1AACBF578}" srcOrd="2" destOrd="0" presId="urn:microsoft.com/office/officeart/2005/8/layout/orgChart1"/>
    <dgm:cxn modelId="{B59B3D0E-4FB1-41E7-A942-055C0587C757}" type="presParOf" srcId="{A9815F26-2486-4A9F-A350-6B1E87C5EB5E}" destId="{BF50364A-3FEB-4730-B542-4F3BB737A7CA}" srcOrd="2" destOrd="0" presId="urn:microsoft.com/office/officeart/2005/8/layout/orgChart1"/>
    <dgm:cxn modelId="{1E915725-DFA2-4361-9006-2F036069FF31}" type="presParOf" srcId="{A9815F26-2486-4A9F-A350-6B1E87C5EB5E}" destId="{FF3CFCA9-BC6D-4695-9076-A2665CEF0771}" srcOrd="3" destOrd="0" presId="urn:microsoft.com/office/officeart/2005/8/layout/orgChart1"/>
    <dgm:cxn modelId="{665DD7AF-CB4B-415B-AC35-BDA3FD77D450}" type="presParOf" srcId="{FF3CFCA9-BC6D-4695-9076-A2665CEF0771}" destId="{1F5DC21C-C5B6-4A07-AED3-16BA6B379C52}" srcOrd="0" destOrd="0" presId="urn:microsoft.com/office/officeart/2005/8/layout/orgChart1"/>
    <dgm:cxn modelId="{5D7ACD6C-19F9-4E38-AB8B-877D676B3069}" type="presParOf" srcId="{1F5DC21C-C5B6-4A07-AED3-16BA6B379C52}" destId="{A93E7AFC-602F-43C1-8914-A08175750ADB}" srcOrd="0" destOrd="0" presId="urn:microsoft.com/office/officeart/2005/8/layout/orgChart1"/>
    <dgm:cxn modelId="{29070041-740F-4C92-B7E0-EA5D84C882BF}" type="presParOf" srcId="{1F5DC21C-C5B6-4A07-AED3-16BA6B379C52}" destId="{D506CEF7-563A-4AB9-AEB8-A7873E266716}" srcOrd="1" destOrd="0" presId="urn:microsoft.com/office/officeart/2005/8/layout/orgChart1"/>
    <dgm:cxn modelId="{131F3396-8307-42F1-B756-E0BEAA72C8DB}" type="presParOf" srcId="{FF3CFCA9-BC6D-4695-9076-A2665CEF0771}" destId="{6BE8AB71-825E-4D81-855A-2072C4B03585}" srcOrd="1" destOrd="0" presId="urn:microsoft.com/office/officeart/2005/8/layout/orgChart1"/>
    <dgm:cxn modelId="{B15A44E1-C715-458D-91AD-06D2BB966652}" type="presParOf" srcId="{6BE8AB71-825E-4D81-855A-2072C4B03585}" destId="{AABA46EF-E8E8-4F2B-98E8-E13E92316CCF}" srcOrd="0" destOrd="0" presId="urn:microsoft.com/office/officeart/2005/8/layout/orgChart1"/>
    <dgm:cxn modelId="{0D03F40D-A952-4627-AD57-1525B546D722}" type="presParOf" srcId="{6BE8AB71-825E-4D81-855A-2072C4B03585}" destId="{059C7AE6-F1C3-45BF-B4A0-559A6B644E6B}" srcOrd="1" destOrd="0" presId="urn:microsoft.com/office/officeart/2005/8/layout/orgChart1"/>
    <dgm:cxn modelId="{9D402882-6CE6-4991-B5AD-82F5980199FC}" type="presParOf" srcId="{059C7AE6-F1C3-45BF-B4A0-559A6B644E6B}" destId="{1127D025-D008-4FE3-93A7-C98FD255A5D3}" srcOrd="0" destOrd="0" presId="urn:microsoft.com/office/officeart/2005/8/layout/orgChart1"/>
    <dgm:cxn modelId="{FFD90CA9-3F88-4E3D-B3EB-88D700452B0F}" type="presParOf" srcId="{1127D025-D008-4FE3-93A7-C98FD255A5D3}" destId="{A7BFF592-D71E-484C-B3DE-2C674DA8DD0E}" srcOrd="0" destOrd="0" presId="urn:microsoft.com/office/officeart/2005/8/layout/orgChart1"/>
    <dgm:cxn modelId="{FAB2054E-7699-461F-B15F-ADE514FC5E12}" type="presParOf" srcId="{1127D025-D008-4FE3-93A7-C98FD255A5D3}" destId="{48793AED-5E51-4AEF-979D-4CD3A11AA7E3}" srcOrd="1" destOrd="0" presId="urn:microsoft.com/office/officeart/2005/8/layout/orgChart1"/>
    <dgm:cxn modelId="{1AA00D49-0842-482F-A649-F0719243FBAF}" type="presParOf" srcId="{059C7AE6-F1C3-45BF-B4A0-559A6B644E6B}" destId="{DA5459AB-1308-42AA-8A20-A7C96468C8D4}" srcOrd="1" destOrd="0" presId="urn:microsoft.com/office/officeart/2005/8/layout/orgChart1"/>
    <dgm:cxn modelId="{0BBAC497-EA85-4756-B3C3-3BE8F90B2CF7}" type="presParOf" srcId="{059C7AE6-F1C3-45BF-B4A0-559A6B644E6B}" destId="{6330ACB6-18D8-4BF6-A863-F9ECD4E54F3C}" srcOrd="2" destOrd="0" presId="urn:microsoft.com/office/officeart/2005/8/layout/orgChart1"/>
    <dgm:cxn modelId="{3A93F7B6-5987-42B5-9A79-AE9695C49840}" type="presParOf" srcId="{6BE8AB71-825E-4D81-855A-2072C4B03585}" destId="{9BE05735-2F6C-46AD-8FB0-D6508504C757}" srcOrd="2" destOrd="0" presId="urn:microsoft.com/office/officeart/2005/8/layout/orgChart1"/>
    <dgm:cxn modelId="{45D76A6A-F66B-473D-8C8D-EFE1163E12C3}" type="presParOf" srcId="{6BE8AB71-825E-4D81-855A-2072C4B03585}" destId="{ECD5BA5C-D8B7-4406-AD5D-9C4A83A96222}" srcOrd="3" destOrd="0" presId="urn:microsoft.com/office/officeart/2005/8/layout/orgChart1"/>
    <dgm:cxn modelId="{9BF2A1C7-ECB1-4A33-9CD6-07E784DBBDB8}" type="presParOf" srcId="{ECD5BA5C-D8B7-4406-AD5D-9C4A83A96222}" destId="{E3395526-1095-4E1C-8CAE-42EC657BAC83}" srcOrd="0" destOrd="0" presId="urn:microsoft.com/office/officeart/2005/8/layout/orgChart1"/>
    <dgm:cxn modelId="{2484D3BD-84AF-4EA9-B0C5-2573ED904D96}" type="presParOf" srcId="{E3395526-1095-4E1C-8CAE-42EC657BAC83}" destId="{B5D21098-F939-4624-A230-77650E8BCA38}" srcOrd="0" destOrd="0" presId="urn:microsoft.com/office/officeart/2005/8/layout/orgChart1"/>
    <dgm:cxn modelId="{50688803-A805-4162-A173-7A6E9742FC56}" type="presParOf" srcId="{E3395526-1095-4E1C-8CAE-42EC657BAC83}" destId="{F9C30143-1AD1-46F8-ABE4-C03E509B6A1A}" srcOrd="1" destOrd="0" presId="urn:microsoft.com/office/officeart/2005/8/layout/orgChart1"/>
    <dgm:cxn modelId="{E66BEDCB-2AD9-41C5-A017-F5BC9C016A8B}" type="presParOf" srcId="{ECD5BA5C-D8B7-4406-AD5D-9C4A83A96222}" destId="{6C7535AA-8CCF-44DB-A63D-BB3FF7E00AB7}" srcOrd="1" destOrd="0" presId="urn:microsoft.com/office/officeart/2005/8/layout/orgChart1"/>
    <dgm:cxn modelId="{01D6FBDE-F359-4388-A206-B07183C728FD}" type="presParOf" srcId="{ECD5BA5C-D8B7-4406-AD5D-9C4A83A96222}" destId="{3413F45E-1B11-4D09-A83E-38C953D01182}" srcOrd="2" destOrd="0" presId="urn:microsoft.com/office/officeart/2005/8/layout/orgChart1"/>
    <dgm:cxn modelId="{0CFDD7A4-136B-4993-9728-E5D6801EC43E}" type="presParOf" srcId="{6BE8AB71-825E-4D81-855A-2072C4B03585}" destId="{09EFD0BC-22BD-4361-BB2D-5B9934AFD0F1}" srcOrd="4" destOrd="0" presId="urn:microsoft.com/office/officeart/2005/8/layout/orgChart1"/>
    <dgm:cxn modelId="{349E7802-D7F5-4E50-804B-FFA989227D8E}" type="presParOf" srcId="{6BE8AB71-825E-4D81-855A-2072C4B03585}" destId="{74C54C91-8C77-47D3-8148-CE820D91C6CC}" srcOrd="5" destOrd="0" presId="urn:microsoft.com/office/officeart/2005/8/layout/orgChart1"/>
    <dgm:cxn modelId="{10E505CA-BCEC-4F0E-BC00-567CFB87AD6B}" type="presParOf" srcId="{74C54C91-8C77-47D3-8148-CE820D91C6CC}" destId="{BB7B44D6-18CA-4DA8-BC69-4925B6A9DEDC}" srcOrd="0" destOrd="0" presId="urn:microsoft.com/office/officeart/2005/8/layout/orgChart1"/>
    <dgm:cxn modelId="{9ACF08E2-06BF-4905-AFB3-CD33F9816C8A}" type="presParOf" srcId="{BB7B44D6-18CA-4DA8-BC69-4925B6A9DEDC}" destId="{86A228CD-42A8-4686-BADD-86B142A1B27F}" srcOrd="0" destOrd="0" presId="urn:microsoft.com/office/officeart/2005/8/layout/orgChart1"/>
    <dgm:cxn modelId="{DBA86C47-FC6C-4E5E-B1B8-3B378C7F9314}" type="presParOf" srcId="{BB7B44D6-18CA-4DA8-BC69-4925B6A9DEDC}" destId="{524F6D99-862C-466B-B341-E548E8E99241}" srcOrd="1" destOrd="0" presId="urn:microsoft.com/office/officeart/2005/8/layout/orgChart1"/>
    <dgm:cxn modelId="{E5C06527-6FD3-42C4-8FBF-98C60339EA52}" type="presParOf" srcId="{74C54C91-8C77-47D3-8148-CE820D91C6CC}" destId="{79080024-84EA-47B5-A4EA-04428A23AC86}" srcOrd="1" destOrd="0" presId="urn:microsoft.com/office/officeart/2005/8/layout/orgChart1"/>
    <dgm:cxn modelId="{10586E9C-D720-48AA-B090-DE9680594EA3}" type="presParOf" srcId="{74C54C91-8C77-47D3-8148-CE820D91C6CC}" destId="{4B516D16-8808-4646-BACD-1A1317B2EB58}" srcOrd="2" destOrd="0" presId="urn:microsoft.com/office/officeart/2005/8/layout/orgChart1"/>
    <dgm:cxn modelId="{EFEC095E-66E5-45FC-A406-314AA1E54EF9}" type="presParOf" srcId="{6BE8AB71-825E-4D81-855A-2072C4B03585}" destId="{2E98919C-40A5-4A0A-AE49-B3ABE6AE52F0}" srcOrd="6" destOrd="0" presId="urn:microsoft.com/office/officeart/2005/8/layout/orgChart1"/>
    <dgm:cxn modelId="{D2AE12E7-2351-4A8F-8FE3-4EB5C7C117E5}" type="presParOf" srcId="{6BE8AB71-825E-4D81-855A-2072C4B03585}" destId="{BC6A8FBD-90EF-4943-B2BB-F217DDC3B013}" srcOrd="7" destOrd="0" presId="urn:microsoft.com/office/officeart/2005/8/layout/orgChart1"/>
    <dgm:cxn modelId="{470F2227-23CE-48F6-A211-E28F06961667}" type="presParOf" srcId="{BC6A8FBD-90EF-4943-B2BB-F217DDC3B013}" destId="{5BB9D896-6D7E-4A5B-97EC-C4B529B8404E}" srcOrd="0" destOrd="0" presId="urn:microsoft.com/office/officeart/2005/8/layout/orgChart1"/>
    <dgm:cxn modelId="{8A7E0337-CCB2-4E10-AAB7-ECC98D7F6C2A}" type="presParOf" srcId="{5BB9D896-6D7E-4A5B-97EC-C4B529B8404E}" destId="{C82C8CDC-8795-4E91-A4A7-84701F024397}" srcOrd="0" destOrd="0" presId="urn:microsoft.com/office/officeart/2005/8/layout/orgChart1"/>
    <dgm:cxn modelId="{CF25DDFE-A9D3-4260-8818-63577BE601E3}" type="presParOf" srcId="{5BB9D896-6D7E-4A5B-97EC-C4B529B8404E}" destId="{F343B97B-9BCE-46A1-88A0-41398C37F967}" srcOrd="1" destOrd="0" presId="urn:microsoft.com/office/officeart/2005/8/layout/orgChart1"/>
    <dgm:cxn modelId="{B0C656E9-18DE-4554-8DBB-D5B9B10C4E71}" type="presParOf" srcId="{BC6A8FBD-90EF-4943-B2BB-F217DDC3B013}" destId="{5B31F72B-DBBF-431C-9F67-EFEE427C8EF6}" srcOrd="1" destOrd="0" presId="urn:microsoft.com/office/officeart/2005/8/layout/orgChart1"/>
    <dgm:cxn modelId="{79E1CE62-24CB-48B8-A0D5-3D3763DA6043}" type="presParOf" srcId="{BC6A8FBD-90EF-4943-B2BB-F217DDC3B013}" destId="{B480ECCC-5D80-4A6E-A33A-62675731F49D}" srcOrd="2" destOrd="0" presId="urn:microsoft.com/office/officeart/2005/8/layout/orgChart1"/>
    <dgm:cxn modelId="{A90119C9-A165-41CD-B826-F000EC0C777F}" type="presParOf" srcId="{6BE8AB71-825E-4D81-855A-2072C4B03585}" destId="{BADF4093-B5A5-4906-AD6B-3ED0A4F92BCF}" srcOrd="8" destOrd="0" presId="urn:microsoft.com/office/officeart/2005/8/layout/orgChart1"/>
    <dgm:cxn modelId="{7EF8BA21-17E3-44FE-916F-EBA31B8F9561}" type="presParOf" srcId="{6BE8AB71-825E-4D81-855A-2072C4B03585}" destId="{4B348C0B-558E-414E-878F-3AADCE5EECE5}" srcOrd="9" destOrd="0" presId="urn:microsoft.com/office/officeart/2005/8/layout/orgChart1"/>
    <dgm:cxn modelId="{BD8F69BA-F9AA-44D8-8578-A3566A923681}" type="presParOf" srcId="{4B348C0B-558E-414E-878F-3AADCE5EECE5}" destId="{7EEEDFD0-D888-4B70-A252-A6F49B546043}" srcOrd="0" destOrd="0" presId="urn:microsoft.com/office/officeart/2005/8/layout/orgChart1"/>
    <dgm:cxn modelId="{D3BC89C7-1C04-4D2F-88A7-4CBA6391DDEA}" type="presParOf" srcId="{7EEEDFD0-D888-4B70-A252-A6F49B546043}" destId="{A1278C8C-F6CF-4556-9C69-F924B13CC587}" srcOrd="0" destOrd="0" presId="urn:microsoft.com/office/officeart/2005/8/layout/orgChart1"/>
    <dgm:cxn modelId="{383E1D8A-6692-446F-9D40-74BE08CDAC46}" type="presParOf" srcId="{7EEEDFD0-D888-4B70-A252-A6F49B546043}" destId="{1C89BB36-A6A5-40D9-B3A2-E4B614FF89EB}" srcOrd="1" destOrd="0" presId="urn:microsoft.com/office/officeart/2005/8/layout/orgChart1"/>
    <dgm:cxn modelId="{75160101-CAC7-4A83-8D6D-CA122BD721CF}" type="presParOf" srcId="{4B348C0B-558E-414E-878F-3AADCE5EECE5}" destId="{83FF8768-B569-48E6-9579-4511456B6313}" srcOrd="1" destOrd="0" presId="urn:microsoft.com/office/officeart/2005/8/layout/orgChart1"/>
    <dgm:cxn modelId="{2CF8915B-47EC-45EC-AE9D-1CF98AB9E761}" type="presParOf" srcId="{4B348C0B-558E-414E-878F-3AADCE5EECE5}" destId="{5467954B-B75C-4A81-A534-B40C957378F2}" srcOrd="2" destOrd="0" presId="urn:microsoft.com/office/officeart/2005/8/layout/orgChart1"/>
    <dgm:cxn modelId="{6B5C21A9-5674-4317-BF7F-3D645F3F6FCD}" type="presParOf" srcId="{FF3CFCA9-BC6D-4695-9076-A2665CEF0771}" destId="{3B45B416-2C42-4D51-BDD1-E9E3ABE967C8}" srcOrd="2" destOrd="0" presId="urn:microsoft.com/office/officeart/2005/8/layout/orgChart1"/>
    <dgm:cxn modelId="{844D7A2A-F2F8-4231-8443-06692289EEF4}" type="presParOf" srcId="{A05C628E-8E5A-445B-90E6-D5A1BAF8B650}" destId="{2CBDFC4B-A59A-457F-A15E-A1E61B58D659}" srcOrd="2" destOrd="0" presId="urn:microsoft.com/office/officeart/2005/8/layout/orgChart1"/>
    <dgm:cxn modelId="{E60C22EC-7A50-4A25-9D76-5339FD5986FB}" type="presParOf" srcId="{2CBDFC4B-A59A-457F-A15E-A1E61B58D659}" destId="{0F50F1C1-A5ED-467D-8CB9-A217EDF36D0F}" srcOrd="0" destOrd="0" presId="urn:microsoft.com/office/officeart/2005/8/layout/orgChart1"/>
    <dgm:cxn modelId="{AD068325-C846-476F-AA32-AAFDE24CF796}" type="presParOf" srcId="{2CBDFC4B-A59A-457F-A15E-A1E61B58D659}" destId="{E15565EA-8117-470F-8A5D-56C3A1A3F7F4}" srcOrd="1" destOrd="0" presId="urn:microsoft.com/office/officeart/2005/8/layout/orgChart1"/>
    <dgm:cxn modelId="{5782478D-3DA4-4D26-BC47-6AF1D80667C7}" type="presParOf" srcId="{E15565EA-8117-470F-8A5D-56C3A1A3F7F4}" destId="{E19F3C91-6DE0-4B6D-9A25-7F73F5B3DCAA}" srcOrd="0" destOrd="0" presId="urn:microsoft.com/office/officeart/2005/8/layout/orgChart1"/>
    <dgm:cxn modelId="{E2CA902D-A995-42D5-8893-71910838EABF}" type="presParOf" srcId="{E19F3C91-6DE0-4B6D-9A25-7F73F5B3DCAA}" destId="{EDD14B1B-4246-4AF5-BE34-FB8319A0A885}" srcOrd="0" destOrd="0" presId="urn:microsoft.com/office/officeart/2005/8/layout/orgChart1"/>
    <dgm:cxn modelId="{1D2C2129-53DA-4262-BF4B-44AFEA8E8002}" type="presParOf" srcId="{E19F3C91-6DE0-4B6D-9A25-7F73F5B3DCAA}" destId="{17227962-D3E0-428D-9608-14D4935350A0}" srcOrd="1" destOrd="0" presId="urn:microsoft.com/office/officeart/2005/8/layout/orgChart1"/>
    <dgm:cxn modelId="{401C1528-63CE-4549-9A97-7FBADE5F0862}" type="presParOf" srcId="{E15565EA-8117-470F-8A5D-56C3A1A3F7F4}" destId="{2308C457-E260-41CE-9450-6F475C2B07D2}" srcOrd="1" destOrd="0" presId="urn:microsoft.com/office/officeart/2005/8/layout/orgChart1"/>
    <dgm:cxn modelId="{27B06E44-378B-44A4-BF52-216714566175}" type="presParOf" srcId="{2308C457-E260-41CE-9450-6F475C2B07D2}" destId="{5197CB0D-B0B9-4D97-AF94-EDFFCAD283C5}" srcOrd="0" destOrd="0" presId="urn:microsoft.com/office/officeart/2005/8/layout/orgChart1"/>
    <dgm:cxn modelId="{58116E0A-0C0B-469E-9384-7CB849E1DF0F}" type="presParOf" srcId="{2308C457-E260-41CE-9450-6F475C2B07D2}" destId="{20E1F110-8D1C-4D52-B948-DB6479210869}" srcOrd="1" destOrd="0" presId="urn:microsoft.com/office/officeart/2005/8/layout/orgChart1"/>
    <dgm:cxn modelId="{2EC1E4CA-4287-4EB2-82E7-020B4504B36E}" type="presParOf" srcId="{20E1F110-8D1C-4D52-B948-DB6479210869}" destId="{FD078961-A6DF-49C0-B31E-CBC818DA2549}" srcOrd="0" destOrd="0" presId="urn:microsoft.com/office/officeart/2005/8/layout/orgChart1"/>
    <dgm:cxn modelId="{56BB21DA-D6CF-46B9-BFD6-49FA0709E33D}" type="presParOf" srcId="{FD078961-A6DF-49C0-B31E-CBC818DA2549}" destId="{7D2FE982-3BF7-413B-BDF1-C579FE05A79D}" srcOrd="0" destOrd="0" presId="urn:microsoft.com/office/officeart/2005/8/layout/orgChart1"/>
    <dgm:cxn modelId="{56E29645-C3F9-4A42-ABE2-F75AC98E90CE}" type="presParOf" srcId="{FD078961-A6DF-49C0-B31E-CBC818DA2549}" destId="{B0B0522E-4B89-4EE6-959A-012788534838}" srcOrd="1" destOrd="0" presId="urn:microsoft.com/office/officeart/2005/8/layout/orgChart1"/>
    <dgm:cxn modelId="{B1268A88-F744-4740-92EC-5BB867C853CA}" type="presParOf" srcId="{20E1F110-8D1C-4D52-B948-DB6479210869}" destId="{10BF3DD5-E7B2-4925-B31A-A515E6AF39C0}" srcOrd="1" destOrd="0" presId="urn:microsoft.com/office/officeart/2005/8/layout/orgChart1"/>
    <dgm:cxn modelId="{D97AA9CA-E2AA-4E08-85F3-9767FB571891}" type="presParOf" srcId="{20E1F110-8D1C-4D52-B948-DB6479210869}" destId="{6A9429B5-FF62-4CE4-93E4-7A62E17858E1}" srcOrd="2" destOrd="0" presId="urn:microsoft.com/office/officeart/2005/8/layout/orgChart1"/>
    <dgm:cxn modelId="{0B895389-E6B3-4EE4-A106-5AF3EE4611FD}" type="presParOf" srcId="{2308C457-E260-41CE-9450-6F475C2B07D2}" destId="{E82CABDF-85F4-459C-B436-994F68357621}" srcOrd="2" destOrd="0" presId="urn:microsoft.com/office/officeart/2005/8/layout/orgChart1"/>
    <dgm:cxn modelId="{790CF436-C9F6-4102-9CBC-4667188D3CC6}" type="presParOf" srcId="{2308C457-E260-41CE-9450-6F475C2B07D2}" destId="{8E1A91D0-3D5F-4C5A-A815-30ABAD8531E7}" srcOrd="3" destOrd="0" presId="urn:microsoft.com/office/officeart/2005/8/layout/orgChart1"/>
    <dgm:cxn modelId="{4EFB0318-E40A-43AD-A1A3-A86D767FB03D}" type="presParOf" srcId="{8E1A91D0-3D5F-4C5A-A815-30ABAD8531E7}" destId="{CC4640F6-75C3-4315-979D-4643E9F0BD02}" srcOrd="0" destOrd="0" presId="urn:microsoft.com/office/officeart/2005/8/layout/orgChart1"/>
    <dgm:cxn modelId="{12DCD4FF-E4AC-41AE-9D97-0043C8377405}" type="presParOf" srcId="{CC4640F6-75C3-4315-979D-4643E9F0BD02}" destId="{FB8D63BB-3A32-4286-9D02-E461FA8165BB}" srcOrd="0" destOrd="0" presId="urn:microsoft.com/office/officeart/2005/8/layout/orgChart1"/>
    <dgm:cxn modelId="{130DC658-4011-41F2-9C2B-07FCEF8A511D}" type="presParOf" srcId="{CC4640F6-75C3-4315-979D-4643E9F0BD02}" destId="{034A3843-E7DF-475B-A824-9196B635FC4F}" srcOrd="1" destOrd="0" presId="urn:microsoft.com/office/officeart/2005/8/layout/orgChart1"/>
    <dgm:cxn modelId="{46DE9710-7D64-4441-AE5C-4DF4F4BC81A6}" type="presParOf" srcId="{8E1A91D0-3D5F-4C5A-A815-30ABAD8531E7}" destId="{089FBB36-33B3-4AC0-9894-DCBD092B6103}" srcOrd="1" destOrd="0" presId="urn:microsoft.com/office/officeart/2005/8/layout/orgChart1"/>
    <dgm:cxn modelId="{181E7E9E-4BD1-420F-A113-2E8E6DAA263C}" type="presParOf" srcId="{8E1A91D0-3D5F-4C5A-A815-30ABAD8531E7}" destId="{D0599326-FFD1-400D-A434-DC324FAC2D84}" srcOrd="2" destOrd="0" presId="urn:microsoft.com/office/officeart/2005/8/layout/orgChart1"/>
    <dgm:cxn modelId="{B2DFC7ED-D317-423C-856A-CB4E99B784BB}" type="presParOf" srcId="{2308C457-E260-41CE-9450-6F475C2B07D2}" destId="{3D407732-4873-451B-B347-E5D9FA4BF387}" srcOrd="4" destOrd="0" presId="urn:microsoft.com/office/officeart/2005/8/layout/orgChart1"/>
    <dgm:cxn modelId="{EF33E434-8696-42DE-BE3E-85DC2A19C0D9}" type="presParOf" srcId="{2308C457-E260-41CE-9450-6F475C2B07D2}" destId="{81F97202-7C85-414B-81E4-18735783D240}" srcOrd="5" destOrd="0" presId="urn:microsoft.com/office/officeart/2005/8/layout/orgChart1"/>
    <dgm:cxn modelId="{DC104ECC-4300-443F-89FC-2CF05303861C}" type="presParOf" srcId="{81F97202-7C85-414B-81E4-18735783D240}" destId="{A576B01A-E780-417A-B39E-139584A47937}" srcOrd="0" destOrd="0" presId="urn:microsoft.com/office/officeart/2005/8/layout/orgChart1"/>
    <dgm:cxn modelId="{E786B809-CDC2-49E6-93B8-C6A93506C713}" type="presParOf" srcId="{A576B01A-E780-417A-B39E-139584A47937}" destId="{C12E853A-47A1-4E9E-B933-9997A6B36F0B}" srcOrd="0" destOrd="0" presId="urn:microsoft.com/office/officeart/2005/8/layout/orgChart1"/>
    <dgm:cxn modelId="{1DDFAFD0-93D3-4873-A801-C345AC2AEB8D}" type="presParOf" srcId="{A576B01A-E780-417A-B39E-139584A47937}" destId="{9E315762-F864-4ABE-B7BA-DCCDF1C9F913}" srcOrd="1" destOrd="0" presId="urn:microsoft.com/office/officeart/2005/8/layout/orgChart1"/>
    <dgm:cxn modelId="{328A4169-4F6D-4A0E-83E2-555800ADB73D}" type="presParOf" srcId="{81F97202-7C85-414B-81E4-18735783D240}" destId="{EDA13BE1-2B93-40B9-82C2-837972782C2B}" srcOrd="1" destOrd="0" presId="urn:microsoft.com/office/officeart/2005/8/layout/orgChart1"/>
    <dgm:cxn modelId="{6018B412-2CCE-4366-9773-81A95E238622}" type="presParOf" srcId="{81F97202-7C85-414B-81E4-18735783D240}" destId="{42717A7E-8951-4EF2-8265-8CCF91F3E8FD}" srcOrd="2" destOrd="0" presId="urn:microsoft.com/office/officeart/2005/8/layout/orgChart1"/>
    <dgm:cxn modelId="{C653D653-E9B2-4375-A5C4-AA7C948EC278}" type="presParOf" srcId="{E15565EA-8117-470F-8A5D-56C3A1A3F7F4}" destId="{F43378E0-F44F-472A-ADE4-3E00325536EE}" srcOrd="2" destOrd="0" presId="urn:microsoft.com/office/officeart/2005/8/layout/orgChart1"/>
    <dgm:cxn modelId="{8399724A-E563-490D-A0E3-638F6AF68A2A}" type="presParOf" srcId="{62C84912-41AB-4987-A69E-4E6D99CDA5B8}" destId="{B7F0E2A0-4EB8-4523-B5FB-EDB8D7C440C9}" srcOrd="2" destOrd="0" presId="urn:microsoft.com/office/officeart/2005/8/layout/orgChart1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5152DB-E02D-4EEF-B810-512583A78706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52446DC-C1EA-48B9-8227-405BBDF64FF2}">
      <dgm:prSet phldrT="[Texto]" custT="1"/>
      <dgm:spPr/>
      <dgm:t>
        <a:bodyPr/>
        <a:lstStyle/>
        <a:p>
          <a:r>
            <a:rPr lang="pt-BR" sz="2400"/>
            <a:t>PLENÁRIO</a:t>
          </a:r>
        </a:p>
      </dgm:t>
    </dgm:pt>
    <dgm:pt modelId="{37C597AF-601D-4A13-95B4-E5E81AA9CDFA}" type="parTrans" cxnId="{7F4583F7-19FD-40F1-9E23-43DF685A43AF}">
      <dgm:prSet/>
      <dgm:spPr/>
      <dgm:t>
        <a:bodyPr/>
        <a:lstStyle/>
        <a:p>
          <a:endParaRPr lang="pt-BR"/>
        </a:p>
      </dgm:t>
    </dgm:pt>
    <dgm:pt modelId="{A498549C-73B8-4FAE-8FE7-4ACD829E0623}" type="sibTrans" cxnId="{7F4583F7-19FD-40F1-9E23-43DF685A43AF}">
      <dgm:prSet/>
      <dgm:spPr/>
      <dgm:t>
        <a:bodyPr/>
        <a:lstStyle/>
        <a:p>
          <a:endParaRPr lang="pt-BR"/>
        </a:p>
      </dgm:t>
    </dgm:pt>
    <dgm:pt modelId="{FEA3F461-B969-4B1B-B9A3-E9A26F1240CC}">
      <dgm:prSet phldrT="[Texto]" custT="1"/>
      <dgm:spPr/>
      <dgm:t>
        <a:bodyPr/>
        <a:lstStyle/>
        <a:p>
          <a:r>
            <a:rPr lang="pt-BR" sz="1100" b="1">
              <a:solidFill>
                <a:sysClr val="windowText" lastClr="000000"/>
              </a:solidFill>
            </a:rPr>
            <a:t>DIRETORIA </a:t>
          </a:r>
          <a:r>
            <a:rPr lang="pt-BR" sz="1400" b="1">
              <a:solidFill>
                <a:sysClr val="windowText" lastClr="000000"/>
              </a:solidFill>
            </a:rPr>
            <a:t>EXECUTIVA</a:t>
          </a:r>
          <a:endParaRPr lang="pt-BR" sz="1100" b="1">
            <a:solidFill>
              <a:sysClr val="windowText" lastClr="000000"/>
            </a:solidFill>
          </a:endParaRPr>
        </a:p>
      </dgm:t>
    </dgm:pt>
    <dgm:pt modelId="{4547967D-F592-4B5B-9032-D7DE223E61D7}" type="parTrans" cxnId="{7A11E65F-7262-4F6E-B086-C43BD2D7E2AF}">
      <dgm:prSet/>
      <dgm:spPr/>
      <dgm:t>
        <a:bodyPr/>
        <a:lstStyle/>
        <a:p>
          <a:endParaRPr lang="pt-BR"/>
        </a:p>
      </dgm:t>
    </dgm:pt>
    <dgm:pt modelId="{E33C0F6E-6D9A-4401-8F93-2BE2700926FC}" type="sibTrans" cxnId="{7A11E65F-7262-4F6E-B086-C43BD2D7E2AF}">
      <dgm:prSet/>
      <dgm:spPr/>
      <dgm:t>
        <a:bodyPr/>
        <a:lstStyle/>
        <a:p>
          <a:endParaRPr lang="pt-BR"/>
        </a:p>
      </dgm:t>
    </dgm:pt>
    <dgm:pt modelId="{E1FFE2EE-8F06-40A0-BBFE-A2E1CEEEB1D3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/>
            <a:t>CÂMARAS TÉCNICAS PERMANENTES</a:t>
          </a:r>
        </a:p>
      </dgm:t>
    </dgm:pt>
    <dgm:pt modelId="{D2C07795-8FF1-4626-8EC4-24659C22380F}" type="parTrans" cxnId="{9D09E900-099B-4C38-A346-6895806251B1}">
      <dgm:prSet/>
      <dgm:spPr/>
      <dgm:t>
        <a:bodyPr/>
        <a:lstStyle/>
        <a:p>
          <a:endParaRPr lang="pt-BR"/>
        </a:p>
      </dgm:t>
    </dgm:pt>
    <dgm:pt modelId="{D4422A59-25DA-4989-90C2-FE179AE37049}" type="sibTrans" cxnId="{9D09E900-099B-4C38-A346-6895806251B1}">
      <dgm:prSet/>
      <dgm:spPr/>
      <dgm:t>
        <a:bodyPr/>
        <a:lstStyle/>
        <a:p>
          <a:endParaRPr lang="pt-BR"/>
        </a:p>
      </dgm:t>
    </dgm:pt>
    <dgm:pt modelId="{8A8F8329-4251-4AC9-BC4C-BA6310C3AD2D}" type="asst">
      <dgm:prSet custT="1"/>
      <dgm:spPr>
        <a:solidFill>
          <a:schemeClr val="accent1">
            <a:lumMod val="75000"/>
          </a:schemeClr>
        </a:solidFill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r>
            <a:rPr lang="pt-BR" sz="1000" b="1">
              <a:solidFill>
                <a:schemeClr val="bg1"/>
              </a:solidFill>
            </a:rPr>
            <a:t>PRESIDENTE</a:t>
          </a:r>
          <a:endParaRPr lang="pt-BR" sz="900" b="1">
            <a:solidFill>
              <a:schemeClr val="bg1"/>
            </a:solidFill>
          </a:endParaRPr>
        </a:p>
      </dgm:t>
    </dgm:pt>
    <dgm:pt modelId="{C3251A04-2D70-4C89-A1E2-61415B4727A1}" type="parTrans" cxnId="{F070986D-2AE1-41CF-A878-C2C2EAF74273}">
      <dgm:prSet/>
      <dgm:spPr/>
      <dgm:t>
        <a:bodyPr/>
        <a:lstStyle/>
        <a:p>
          <a:endParaRPr lang="pt-BR"/>
        </a:p>
      </dgm:t>
    </dgm:pt>
    <dgm:pt modelId="{A3F4C51E-7661-436E-BE4E-786BF5480D01}" type="sibTrans" cxnId="{F070986D-2AE1-41CF-A878-C2C2EAF74273}">
      <dgm:prSet/>
      <dgm:spPr/>
      <dgm:t>
        <a:bodyPr/>
        <a:lstStyle/>
        <a:p>
          <a:endParaRPr lang="pt-BR"/>
        </a:p>
      </dgm:t>
    </dgm:pt>
    <dgm:pt modelId="{1CECB35E-7481-4625-8EE4-2DFEEF1378A9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VICE PRESIDENTE</a:t>
          </a:r>
        </a:p>
      </dgm:t>
    </dgm:pt>
    <dgm:pt modelId="{EB66E347-BA2C-4A77-B783-2F054C7DFED8}" type="parTrans" cxnId="{52A6675F-4AB0-426A-8E98-25287B64429B}">
      <dgm:prSet/>
      <dgm:spPr/>
      <dgm:t>
        <a:bodyPr/>
        <a:lstStyle/>
        <a:p>
          <a:endParaRPr lang="pt-BR"/>
        </a:p>
      </dgm:t>
    </dgm:pt>
    <dgm:pt modelId="{27638B7C-D319-4E97-B7C7-F890779D619E}" type="sibTrans" cxnId="{52A6675F-4AB0-426A-8E98-25287B64429B}">
      <dgm:prSet/>
      <dgm:spPr/>
      <dgm:t>
        <a:bodyPr/>
        <a:lstStyle/>
        <a:p>
          <a:endParaRPr lang="pt-BR"/>
        </a:p>
      </dgm:t>
    </dgm:pt>
    <dgm:pt modelId="{C78712E5-C931-4E30-996A-F72D01F1855B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SECRETÁRIO</a:t>
          </a:r>
        </a:p>
      </dgm:t>
    </dgm:pt>
    <dgm:pt modelId="{A98861F5-7450-4530-8B59-B65B207F2C61}" type="parTrans" cxnId="{24913C35-942B-4D1C-82EE-3F634E8D2B75}">
      <dgm:prSet/>
      <dgm:spPr/>
      <dgm:t>
        <a:bodyPr/>
        <a:lstStyle/>
        <a:p>
          <a:endParaRPr lang="pt-BR"/>
        </a:p>
      </dgm:t>
    </dgm:pt>
    <dgm:pt modelId="{54EE9DCF-0537-4FB5-ABB7-B33925E03E8B}" type="sibTrans" cxnId="{24913C35-942B-4D1C-82EE-3F634E8D2B75}">
      <dgm:prSet/>
      <dgm:spPr/>
      <dgm:t>
        <a:bodyPr/>
        <a:lstStyle/>
        <a:p>
          <a:endParaRPr lang="pt-BR"/>
        </a:p>
      </dgm:t>
    </dgm:pt>
    <dgm:pt modelId="{5E37A3F2-8DA6-4007-8C99-94C4EADC3AA9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pt-BR">
              <a:solidFill>
                <a:sysClr val="windowText" lastClr="000000"/>
              </a:solidFill>
            </a:rPr>
            <a:t>EXECUTIVO</a:t>
          </a:r>
        </a:p>
      </dgm:t>
    </dgm:pt>
    <dgm:pt modelId="{289DA2A8-41EB-44E5-A63E-5701EAA269AE}" type="parTrans" cxnId="{1848D3D5-D744-4C6F-AD2B-52F55FF24DA6}">
      <dgm:prSet/>
      <dgm:spPr/>
      <dgm:t>
        <a:bodyPr/>
        <a:lstStyle/>
        <a:p>
          <a:endParaRPr lang="pt-BR"/>
        </a:p>
      </dgm:t>
    </dgm:pt>
    <dgm:pt modelId="{7B374F4D-1D4D-4134-8B75-4E6EC155F6EA}" type="sibTrans" cxnId="{1848D3D5-D744-4C6F-AD2B-52F55FF24DA6}">
      <dgm:prSet/>
      <dgm:spPr/>
      <dgm:t>
        <a:bodyPr/>
        <a:lstStyle/>
        <a:p>
          <a:endParaRPr lang="pt-BR"/>
        </a:p>
      </dgm:t>
    </dgm:pt>
    <dgm:pt modelId="{805B145A-B632-44C9-8C9E-998108438C48}">
      <dgm:prSet/>
      <dgm:spPr/>
      <dgm:t>
        <a:bodyPr/>
        <a:lstStyle/>
        <a:p>
          <a:r>
            <a:rPr lang="pt-BR"/>
            <a:t>CÂMARAS TECNICAS TEMPORÁRIAS</a:t>
          </a:r>
        </a:p>
      </dgm:t>
    </dgm:pt>
    <dgm:pt modelId="{26EE4072-E6C9-44AE-AA65-8C87A83FA4C9}" type="parTrans" cxnId="{733B951A-33C9-4D85-A9C2-13D0F251D12D}">
      <dgm:prSet/>
      <dgm:spPr/>
      <dgm:t>
        <a:bodyPr/>
        <a:lstStyle/>
        <a:p>
          <a:endParaRPr lang="pt-BR"/>
        </a:p>
      </dgm:t>
    </dgm:pt>
    <dgm:pt modelId="{B9B7C7A0-7F76-45A6-8F65-32888B4F85EB}" type="sibTrans" cxnId="{733B951A-33C9-4D85-A9C2-13D0F251D12D}">
      <dgm:prSet/>
      <dgm:spPr/>
      <dgm:t>
        <a:bodyPr/>
        <a:lstStyle/>
        <a:p>
          <a:endParaRPr lang="pt-BR"/>
        </a:p>
      </dgm:t>
    </dgm:pt>
    <dgm:pt modelId="{A4B1FC31-2CFE-49D2-9C83-C9FE73633BA2}">
      <dgm:prSet custT="1"/>
      <dgm:spPr>
        <a:solidFill>
          <a:schemeClr val="tx2">
            <a:lumMod val="10000"/>
            <a:lumOff val="9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INDÚSTRIA</a:t>
          </a:r>
        </a:p>
      </dgm:t>
    </dgm:pt>
    <dgm:pt modelId="{389BC5B9-8918-43FF-B00E-576BD63AAE50}" type="parTrans" cxnId="{36C27600-25D7-466E-BED4-C2F1A69B7263}">
      <dgm:prSet/>
      <dgm:spPr/>
      <dgm:t>
        <a:bodyPr/>
        <a:lstStyle/>
        <a:p>
          <a:endParaRPr lang="pt-BR"/>
        </a:p>
      </dgm:t>
    </dgm:pt>
    <dgm:pt modelId="{D2806859-DED3-4700-AC1D-97428EDA9DD5}" type="sibTrans" cxnId="{36C27600-25D7-466E-BED4-C2F1A69B7263}">
      <dgm:prSet/>
      <dgm:spPr/>
      <dgm:t>
        <a:bodyPr/>
        <a:lstStyle/>
        <a:p>
          <a:endParaRPr lang="pt-BR"/>
        </a:p>
      </dgm:t>
    </dgm:pt>
    <dgm:pt modelId="{46368350-F9E6-4F1C-81D8-7297B0C9FF40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JOVEM</a:t>
          </a:r>
        </a:p>
      </dgm:t>
    </dgm:pt>
    <dgm:pt modelId="{552BD614-8BF0-4376-B0F7-EA793164E8E6}" type="parTrans" cxnId="{111B3E85-7A3D-47A4-BD24-4A9C6314E22A}">
      <dgm:prSet/>
      <dgm:spPr/>
      <dgm:t>
        <a:bodyPr/>
        <a:lstStyle/>
        <a:p>
          <a:endParaRPr lang="pt-BR"/>
        </a:p>
      </dgm:t>
    </dgm:pt>
    <dgm:pt modelId="{33044894-99DB-4932-9070-77923B74CC8B}" type="sibTrans" cxnId="{111B3E85-7A3D-47A4-BD24-4A9C6314E22A}">
      <dgm:prSet/>
      <dgm:spPr/>
      <dgm:t>
        <a:bodyPr/>
        <a:lstStyle/>
        <a:p>
          <a:endParaRPr lang="pt-BR"/>
        </a:p>
      </dgm:t>
    </dgm:pt>
    <dgm:pt modelId="{A5F44E2A-6A7A-4F42-8BF4-6BA89A95001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AGR0</a:t>
          </a:r>
        </a:p>
      </dgm:t>
    </dgm:pt>
    <dgm:pt modelId="{F400977D-A463-4AC6-8A3C-1244171A0A90}" type="parTrans" cxnId="{9E9081A8-6B9F-44A8-9859-55C2A372AE94}">
      <dgm:prSet/>
      <dgm:spPr/>
      <dgm:t>
        <a:bodyPr/>
        <a:lstStyle/>
        <a:p>
          <a:endParaRPr lang="pt-BR"/>
        </a:p>
      </dgm:t>
    </dgm:pt>
    <dgm:pt modelId="{72B968D8-647C-4315-A263-4DCE869477A8}" type="sibTrans" cxnId="{9E9081A8-6B9F-44A8-9859-55C2A372AE94}">
      <dgm:prSet/>
      <dgm:spPr/>
      <dgm:t>
        <a:bodyPr/>
        <a:lstStyle/>
        <a:p>
          <a:endParaRPr lang="pt-BR"/>
        </a:p>
      </dgm:t>
    </dgm:pt>
    <dgm:pt modelId="{8CAB05FD-C652-4E37-9700-F5BAF3EDB691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ESTRATÉGICO</a:t>
          </a:r>
        </a:p>
      </dgm:t>
    </dgm:pt>
    <dgm:pt modelId="{CE07C029-C9DB-46DE-ABD5-A150CF3FE95E}" type="parTrans" cxnId="{5A34F5B0-8430-4D7A-B4CC-0F74948FB995}">
      <dgm:prSet/>
      <dgm:spPr/>
      <dgm:t>
        <a:bodyPr/>
        <a:lstStyle/>
        <a:p>
          <a:endParaRPr lang="pt-BR"/>
        </a:p>
      </dgm:t>
    </dgm:pt>
    <dgm:pt modelId="{B61508B9-66B7-44D3-B483-314D9482121F}" type="sibTrans" cxnId="{5A34F5B0-8430-4D7A-B4CC-0F74948FB995}">
      <dgm:prSet/>
      <dgm:spPr/>
      <dgm:t>
        <a:bodyPr/>
        <a:lstStyle/>
        <a:p>
          <a:endParaRPr lang="pt-BR"/>
        </a:p>
      </dgm:t>
    </dgm:pt>
    <dgm:pt modelId="{8C7AA797-1A42-461C-BC8C-7BD15AF2E297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TECNOLOGIA E INOVAÇÃO</a:t>
          </a:r>
        </a:p>
      </dgm:t>
    </dgm:pt>
    <dgm:pt modelId="{970DDEC0-E621-46B7-B79E-17F74E8965B3}" type="parTrans" cxnId="{ECC0F57D-2B75-4DFA-82F0-3E6D03699895}">
      <dgm:prSet/>
      <dgm:spPr/>
      <dgm:t>
        <a:bodyPr/>
        <a:lstStyle/>
        <a:p>
          <a:endParaRPr lang="pt-BR"/>
        </a:p>
      </dgm:t>
    </dgm:pt>
    <dgm:pt modelId="{F7588730-148C-4CBE-A05A-6F6D9408ABD2}" type="sibTrans" cxnId="{ECC0F57D-2B75-4DFA-82F0-3E6D03699895}">
      <dgm:prSet/>
      <dgm:spPr/>
      <dgm:t>
        <a:bodyPr/>
        <a:lstStyle/>
        <a:p>
          <a:endParaRPr lang="pt-BR"/>
        </a:p>
      </dgm:t>
    </dgm:pt>
    <dgm:pt modelId="{64324B65-45E6-4146-BE75-7B4E0FFE6645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UMUARAMA 2050</a:t>
          </a:r>
        </a:p>
      </dgm:t>
    </dgm:pt>
    <dgm:pt modelId="{FD399CC3-B3A9-4F93-AC62-E11444F6F27D}" type="parTrans" cxnId="{CB33AC17-932A-44A5-8F98-F99C198FB457}">
      <dgm:prSet/>
      <dgm:spPr/>
      <dgm:t>
        <a:bodyPr/>
        <a:lstStyle/>
        <a:p>
          <a:endParaRPr lang="pt-BR"/>
        </a:p>
      </dgm:t>
    </dgm:pt>
    <dgm:pt modelId="{5E73548F-A7B5-4F7B-97BC-CE5C3F4F3BA6}" type="sibTrans" cxnId="{CB33AC17-932A-44A5-8F98-F99C198FB457}">
      <dgm:prSet/>
      <dgm:spPr/>
      <dgm:t>
        <a:bodyPr/>
        <a:lstStyle/>
        <a:p>
          <a:endParaRPr lang="pt-BR"/>
        </a:p>
      </dgm:t>
    </dgm:pt>
    <dgm:pt modelId="{BF26F8DA-4A82-4DD5-96D1-E5AB48059DDD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000">
              <a:solidFill>
                <a:sysClr val="windowText" lastClr="000000"/>
              </a:solidFill>
            </a:rPr>
            <a:t>CONSELHO DAS CIDADES</a:t>
          </a:r>
        </a:p>
      </dgm:t>
    </dgm:pt>
    <dgm:pt modelId="{FFCBFDCA-0849-4928-9669-81829A2A9343}" type="parTrans" cxnId="{E0FC7A8C-C6ED-42C8-AE8B-D9ADA846DB17}">
      <dgm:prSet/>
      <dgm:spPr/>
      <dgm:t>
        <a:bodyPr/>
        <a:lstStyle/>
        <a:p>
          <a:endParaRPr lang="pt-BR"/>
        </a:p>
      </dgm:t>
    </dgm:pt>
    <dgm:pt modelId="{CE1C8C4D-64D5-49D6-976E-DA7BCD535D3B}" type="sibTrans" cxnId="{E0FC7A8C-C6ED-42C8-AE8B-D9ADA846DB17}">
      <dgm:prSet/>
      <dgm:spPr/>
      <dgm:t>
        <a:bodyPr/>
        <a:lstStyle/>
        <a:p>
          <a:endParaRPr lang="pt-BR"/>
        </a:p>
      </dgm:t>
    </dgm:pt>
    <dgm:pt modelId="{2CA51E02-6AB9-4F4F-844C-30F9AE380751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ASSUNTOS COMUNITÁRIOS</a:t>
          </a:r>
        </a:p>
      </dgm:t>
    </dgm:pt>
    <dgm:pt modelId="{02C99AE0-FA68-4B7B-A57B-C301B4D198BD}" type="parTrans" cxnId="{BF1795A4-1B04-4D4E-BD99-34D8F3370BEC}">
      <dgm:prSet/>
      <dgm:spPr/>
      <dgm:t>
        <a:bodyPr/>
        <a:lstStyle/>
        <a:p>
          <a:endParaRPr lang="pt-BR"/>
        </a:p>
      </dgm:t>
    </dgm:pt>
    <dgm:pt modelId="{5488062B-958E-4F28-8D2D-91DB881A27A9}" type="sibTrans" cxnId="{BF1795A4-1B04-4D4E-BD99-34D8F3370BEC}">
      <dgm:prSet/>
      <dgm:spPr/>
      <dgm:t>
        <a:bodyPr/>
        <a:lstStyle/>
        <a:p>
          <a:endParaRPr lang="pt-BR"/>
        </a:p>
      </dgm:t>
    </dgm:pt>
    <dgm:pt modelId="{F5E6EF08-3098-4514-8EE8-6D03FEB25F9B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ysClr val="windowText" lastClr="000000"/>
              </a:solidFill>
            </a:rPr>
            <a:t>COMÉRCIO, SERVIÇOS E TURISMO</a:t>
          </a:r>
        </a:p>
      </dgm:t>
    </dgm:pt>
    <dgm:pt modelId="{8B46BC19-A972-4A9C-B0A5-27FBE8CA6BCA}" type="parTrans" cxnId="{AA167B34-976F-4E55-9669-869C444108B4}">
      <dgm:prSet/>
      <dgm:spPr/>
      <dgm:t>
        <a:bodyPr/>
        <a:lstStyle/>
        <a:p>
          <a:endParaRPr lang="pt-BR"/>
        </a:p>
      </dgm:t>
    </dgm:pt>
    <dgm:pt modelId="{96E1096A-6E55-45AE-A6CA-E91216C910A7}" type="sibTrans" cxnId="{AA167B34-976F-4E55-9669-869C444108B4}">
      <dgm:prSet/>
      <dgm:spPr/>
      <dgm:t>
        <a:bodyPr/>
        <a:lstStyle/>
        <a:p>
          <a:endParaRPr lang="pt-BR"/>
        </a:p>
      </dgm:t>
    </dgm:pt>
    <dgm:pt modelId="{B8C3623D-D39E-4923-9D78-3AB05E0AEF8A}">
      <dgm:prSet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900">
              <a:solidFill>
                <a:schemeClr val="bg1"/>
              </a:solidFill>
            </a:rPr>
            <a:t>ATRAÇÃO DE INVESTIMENTOS</a:t>
          </a:r>
        </a:p>
      </dgm:t>
    </dgm:pt>
    <dgm:pt modelId="{D5E6619D-15A9-4CC8-B52E-C60072431C4F}" type="parTrans" cxnId="{9764F489-7F6A-4A98-8DD4-773F01988ADE}">
      <dgm:prSet/>
      <dgm:spPr/>
      <dgm:t>
        <a:bodyPr/>
        <a:lstStyle/>
        <a:p>
          <a:endParaRPr lang="pt-BR"/>
        </a:p>
      </dgm:t>
    </dgm:pt>
    <dgm:pt modelId="{75961F68-5877-484D-B51D-B978343DBABC}" type="sibTrans" cxnId="{9764F489-7F6A-4A98-8DD4-773F01988ADE}">
      <dgm:prSet/>
      <dgm:spPr/>
      <dgm:t>
        <a:bodyPr/>
        <a:lstStyle/>
        <a:p>
          <a:endParaRPr lang="pt-BR"/>
        </a:p>
      </dgm:t>
    </dgm:pt>
    <dgm:pt modelId="{009D9C71-34DB-4B97-B3FD-E4E9164E1BBE}">
      <dgm:prSet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>
              <a:solidFill>
                <a:schemeClr val="bg1"/>
              </a:solidFill>
            </a:rPr>
            <a:t>PLANEJAMENTO MUNICIPAL</a:t>
          </a:r>
        </a:p>
      </dgm:t>
    </dgm:pt>
    <dgm:pt modelId="{9FB044AE-9A6E-4254-BE60-28A92F4719DB}" type="parTrans" cxnId="{3D592E3B-4136-4790-8E8A-54E5216AFCD3}">
      <dgm:prSet/>
      <dgm:spPr/>
      <dgm:t>
        <a:bodyPr/>
        <a:lstStyle/>
        <a:p>
          <a:endParaRPr lang="pt-BR"/>
        </a:p>
      </dgm:t>
    </dgm:pt>
    <dgm:pt modelId="{5A58252E-84E4-46BE-9349-EB6643413D67}" type="sibTrans" cxnId="{3D592E3B-4136-4790-8E8A-54E5216AFCD3}">
      <dgm:prSet/>
      <dgm:spPr/>
      <dgm:t>
        <a:bodyPr/>
        <a:lstStyle/>
        <a:p>
          <a:endParaRPr lang="pt-BR"/>
        </a:p>
      </dgm:t>
    </dgm:pt>
    <dgm:pt modelId="{27D1ECC3-C2E9-492E-8D0E-AAD3A2111C4E}" type="pres">
      <dgm:prSet presAssocID="{FD5152DB-E02D-4EEF-B810-512583A787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C84912-41AB-4987-A69E-4E6D99CDA5B8}" type="pres">
      <dgm:prSet presAssocID="{552446DC-C1EA-48B9-8227-405BBDF64FF2}" presName="hierRoot1" presStyleCnt="0">
        <dgm:presLayoutVars>
          <dgm:hierBranch val="init"/>
        </dgm:presLayoutVars>
      </dgm:prSet>
      <dgm:spPr/>
    </dgm:pt>
    <dgm:pt modelId="{BE7D6E22-F96A-41B3-BB98-5772D42B3CAF}" type="pres">
      <dgm:prSet presAssocID="{552446DC-C1EA-48B9-8227-405BBDF64FF2}" presName="rootComposite1" presStyleCnt="0"/>
      <dgm:spPr/>
    </dgm:pt>
    <dgm:pt modelId="{933D3847-0200-40A0-B15A-4666CCB3975A}" type="pres">
      <dgm:prSet presAssocID="{552446DC-C1EA-48B9-8227-405BBDF64FF2}" presName="rootText1" presStyleLbl="node0" presStyleIdx="0" presStyleCnt="1" custScaleX="497344" custScaleY="165953">
        <dgm:presLayoutVars>
          <dgm:chPref val="3"/>
        </dgm:presLayoutVars>
      </dgm:prSet>
      <dgm:spPr/>
    </dgm:pt>
    <dgm:pt modelId="{9B5606CC-A45B-4F12-8E25-E61301C1DAEC}" type="pres">
      <dgm:prSet presAssocID="{552446DC-C1EA-48B9-8227-405BBDF64FF2}" presName="rootConnector1" presStyleLbl="node1" presStyleIdx="0" presStyleCnt="0"/>
      <dgm:spPr/>
    </dgm:pt>
    <dgm:pt modelId="{2D35C577-E258-4000-A931-35DB8047FE8C}" type="pres">
      <dgm:prSet presAssocID="{552446DC-C1EA-48B9-8227-405BBDF64FF2}" presName="hierChild2" presStyleCnt="0"/>
      <dgm:spPr/>
    </dgm:pt>
    <dgm:pt modelId="{ED2FDF95-54C4-492F-BD02-0DB4B324D1FB}" type="pres">
      <dgm:prSet presAssocID="{4547967D-F592-4B5B-9032-D7DE223E61D7}" presName="Name37" presStyleLbl="parChTrans1D2" presStyleIdx="0" presStyleCnt="1"/>
      <dgm:spPr/>
    </dgm:pt>
    <dgm:pt modelId="{A05C628E-8E5A-445B-90E6-D5A1BAF8B650}" type="pres">
      <dgm:prSet presAssocID="{FEA3F461-B969-4B1B-B9A3-E9A26F1240CC}" presName="hierRoot2" presStyleCnt="0">
        <dgm:presLayoutVars>
          <dgm:hierBranch val="hang"/>
        </dgm:presLayoutVars>
      </dgm:prSet>
      <dgm:spPr/>
    </dgm:pt>
    <dgm:pt modelId="{76150D46-678F-46F6-8BA2-639CCE7EA856}" type="pres">
      <dgm:prSet presAssocID="{FEA3F461-B969-4B1B-B9A3-E9A26F1240CC}" presName="rootComposite" presStyleCnt="0"/>
      <dgm:spPr/>
    </dgm:pt>
    <dgm:pt modelId="{1E24AA7C-98E6-46D9-836D-08830368C329}" type="pres">
      <dgm:prSet presAssocID="{FEA3F461-B969-4B1B-B9A3-E9A26F1240CC}" presName="rootText" presStyleLbl="node2" presStyleIdx="0" presStyleCnt="1" custScaleX="360862" custScaleY="123606">
        <dgm:presLayoutVars>
          <dgm:chPref val="3"/>
        </dgm:presLayoutVars>
      </dgm:prSet>
      <dgm:spPr/>
    </dgm:pt>
    <dgm:pt modelId="{91C37E12-A484-47B1-95F3-9C0CDFF4AC32}" type="pres">
      <dgm:prSet presAssocID="{FEA3F461-B969-4B1B-B9A3-E9A26F1240CC}" presName="rootConnector" presStyleLbl="node2" presStyleIdx="0" presStyleCnt="1"/>
      <dgm:spPr/>
    </dgm:pt>
    <dgm:pt modelId="{A9815F26-2486-4A9F-A350-6B1E87C5EB5E}" type="pres">
      <dgm:prSet presAssocID="{FEA3F461-B969-4B1B-B9A3-E9A26F1240CC}" presName="hierChild4" presStyleCnt="0"/>
      <dgm:spPr/>
    </dgm:pt>
    <dgm:pt modelId="{7F975085-5F66-44F2-90EB-62E9C7359590}" type="pres">
      <dgm:prSet presAssocID="{D2C07795-8FF1-4626-8EC4-24659C22380F}" presName="Name48" presStyleLbl="parChTrans1D3" presStyleIdx="0" presStyleCnt="3"/>
      <dgm:spPr/>
    </dgm:pt>
    <dgm:pt modelId="{32DAD883-D157-4166-8AFA-9E9B08C2F80E}" type="pres">
      <dgm:prSet presAssocID="{E1FFE2EE-8F06-40A0-BBFE-A2E1CEEEB1D3}" presName="hierRoot2" presStyleCnt="0">
        <dgm:presLayoutVars>
          <dgm:hierBranch val="hang"/>
        </dgm:presLayoutVars>
      </dgm:prSet>
      <dgm:spPr/>
    </dgm:pt>
    <dgm:pt modelId="{21F0F7DC-8B77-476D-A91B-DC5A906746C7}" type="pres">
      <dgm:prSet presAssocID="{E1FFE2EE-8F06-40A0-BBFE-A2E1CEEEB1D3}" presName="rootComposite" presStyleCnt="0"/>
      <dgm:spPr/>
    </dgm:pt>
    <dgm:pt modelId="{A488AC8B-F804-4B4C-80FB-F0D9E970901B}" type="pres">
      <dgm:prSet presAssocID="{E1FFE2EE-8F06-40A0-BBFE-A2E1CEEEB1D3}" presName="rootText" presStyleLbl="node3" presStyleIdx="0" presStyleCnt="2" custScaleX="415856" custScaleY="93146">
        <dgm:presLayoutVars>
          <dgm:chPref val="3"/>
        </dgm:presLayoutVars>
      </dgm:prSet>
      <dgm:spPr/>
    </dgm:pt>
    <dgm:pt modelId="{A5437967-B71C-42C0-8D1C-8325BF4879B7}" type="pres">
      <dgm:prSet presAssocID="{E1FFE2EE-8F06-40A0-BBFE-A2E1CEEEB1D3}" presName="rootConnector" presStyleLbl="node3" presStyleIdx="0" presStyleCnt="2"/>
      <dgm:spPr/>
    </dgm:pt>
    <dgm:pt modelId="{93827270-AAC0-4CA2-94EB-76E3D3651AF0}" type="pres">
      <dgm:prSet presAssocID="{E1FFE2EE-8F06-40A0-BBFE-A2E1CEEEB1D3}" presName="hierChild4" presStyleCnt="0"/>
      <dgm:spPr/>
    </dgm:pt>
    <dgm:pt modelId="{62B31036-F0FC-4E32-ABCF-28FA94E94343}" type="pres">
      <dgm:prSet presAssocID="{389BC5B9-8918-43FF-B00E-576BD63AAE50}" presName="Name48" presStyleLbl="parChTrans1D4" presStyleIdx="0" presStyleCnt="14"/>
      <dgm:spPr/>
    </dgm:pt>
    <dgm:pt modelId="{3DA8A97F-BB0D-4F8D-B4D2-790D71E4F823}" type="pres">
      <dgm:prSet presAssocID="{A4B1FC31-2CFE-49D2-9C83-C9FE73633BA2}" presName="hierRoot2" presStyleCnt="0">
        <dgm:presLayoutVars>
          <dgm:hierBranch val="init"/>
        </dgm:presLayoutVars>
      </dgm:prSet>
      <dgm:spPr/>
    </dgm:pt>
    <dgm:pt modelId="{87023CC6-C846-4A50-82A4-7DAEDBA0E8F2}" type="pres">
      <dgm:prSet presAssocID="{A4B1FC31-2CFE-49D2-9C83-C9FE73633BA2}" presName="rootComposite" presStyleCnt="0"/>
      <dgm:spPr/>
    </dgm:pt>
    <dgm:pt modelId="{7018940E-1E3B-45E1-BCE5-09760EBFA565}" type="pres">
      <dgm:prSet presAssocID="{A4B1FC31-2CFE-49D2-9C83-C9FE73633BA2}" presName="rootText" presStyleLbl="node4" presStyleIdx="0" presStyleCnt="14" custScaleX="202953" custScaleY="160702" custLinFactNeighborY="9857">
        <dgm:presLayoutVars>
          <dgm:chPref val="3"/>
        </dgm:presLayoutVars>
      </dgm:prSet>
      <dgm:spPr/>
    </dgm:pt>
    <dgm:pt modelId="{6903F822-9E1E-4684-808E-A1BD2C81E1D6}" type="pres">
      <dgm:prSet presAssocID="{A4B1FC31-2CFE-49D2-9C83-C9FE73633BA2}" presName="rootConnector" presStyleLbl="node4" presStyleIdx="0" presStyleCnt="14"/>
      <dgm:spPr/>
    </dgm:pt>
    <dgm:pt modelId="{9B5BB077-55A3-45B4-81F5-40F2DE41A951}" type="pres">
      <dgm:prSet presAssocID="{A4B1FC31-2CFE-49D2-9C83-C9FE73633BA2}" presName="hierChild4" presStyleCnt="0"/>
      <dgm:spPr/>
    </dgm:pt>
    <dgm:pt modelId="{BE2BE29B-D6DC-4D62-96E2-166B7B7A501D}" type="pres">
      <dgm:prSet presAssocID="{A4B1FC31-2CFE-49D2-9C83-C9FE73633BA2}" presName="hierChild5" presStyleCnt="0"/>
      <dgm:spPr/>
    </dgm:pt>
    <dgm:pt modelId="{D834F84E-8B49-4429-A493-2583054BB2F1}" type="pres">
      <dgm:prSet presAssocID="{F400977D-A463-4AC6-8A3C-1244171A0A90}" presName="Name48" presStyleLbl="parChTrans1D4" presStyleIdx="1" presStyleCnt="14"/>
      <dgm:spPr/>
    </dgm:pt>
    <dgm:pt modelId="{75A94782-B3B5-4373-B41F-BCA8D5A3687B}" type="pres">
      <dgm:prSet presAssocID="{A5F44E2A-6A7A-4F42-8BF4-6BA89A950019}" presName="hierRoot2" presStyleCnt="0">
        <dgm:presLayoutVars>
          <dgm:hierBranch val="init"/>
        </dgm:presLayoutVars>
      </dgm:prSet>
      <dgm:spPr/>
    </dgm:pt>
    <dgm:pt modelId="{7D8BB294-F1B4-4511-A95F-CEED5E470DFC}" type="pres">
      <dgm:prSet presAssocID="{A5F44E2A-6A7A-4F42-8BF4-6BA89A950019}" presName="rootComposite" presStyleCnt="0"/>
      <dgm:spPr/>
    </dgm:pt>
    <dgm:pt modelId="{992F6FA6-E4EB-4D73-8948-14EB7EA48A4D}" type="pres">
      <dgm:prSet presAssocID="{A5F44E2A-6A7A-4F42-8BF4-6BA89A950019}" presName="rootText" presStyleLbl="node4" presStyleIdx="1" presStyleCnt="14" custScaleX="202953" custScaleY="160702" custLinFactNeighborY="9857">
        <dgm:presLayoutVars>
          <dgm:chPref val="3"/>
        </dgm:presLayoutVars>
      </dgm:prSet>
      <dgm:spPr/>
    </dgm:pt>
    <dgm:pt modelId="{24D39A85-9557-43AF-8704-5F71AC2AD794}" type="pres">
      <dgm:prSet presAssocID="{A5F44E2A-6A7A-4F42-8BF4-6BA89A950019}" presName="rootConnector" presStyleLbl="node4" presStyleIdx="1" presStyleCnt="14"/>
      <dgm:spPr/>
    </dgm:pt>
    <dgm:pt modelId="{86C8695E-EF2C-41B1-8299-9E4DB6A7728F}" type="pres">
      <dgm:prSet presAssocID="{A5F44E2A-6A7A-4F42-8BF4-6BA89A950019}" presName="hierChild4" presStyleCnt="0"/>
      <dgm:spPr/>
    </dgm:pt>
    <dgm:pt modelId="{625C079A-BB04-4A43-A1B3-4719699E6487}" type="pres">
      <dgm:prSet presAssocID="{A5F44E2A-6A7A-4F42-8BF4-6BA89A950019}" presName="hierChild5" presStyleCnt="0"/>
      <dgm:spPr/>
    </dgm:pt>
    <dgm:pt modelId="{96B4AFED-1D96-4995-911A-FD9F09B7752D}" type="pres">
      <dgm:prSet presAssocID="{02C99AE0-FA68-4B7B-A57B-C301B4D198BD}" presName="Name48" presStyleLbl="parChTrans1D4" presStyleIdx="2" presStyleCnt="14"/>
      <dgm:spPr/>
    </dgm:pt>
    <dgm:pt modelId="{CB94E9E5-5175-460F-8348-0CA03D7BC562}" type="pres">
      <dgm:prSet presAssocID="{2CA51E02-6AB9-4F4F-844C-30F9AE380751}" presName="hierRoot2" presStyleCnt="0">
        <dgm:presLayoutVars>
          <dgm:hierBranch val="init"/>
        </dgm:presLayoutVars>
      </dgm:prSet>
      <dgm:spPr/>
    </dgm:pt>
    <dgm:pt modelId="{B59A3A50-C11B-48E6-A078-8D2044BADD56}" type="pres">
      <dgm:prSet presAssocID="{2CA51E02-6AB9-4F4F-844C-30F9AE380751}" presName="rootComposite" presStyleCnt="0"/>
      <dgm:spPr/>
    </dgm:pt>
    <dgm:pt modelId="{1813DECC-C55E-4C45-80DF-A595DB7A6D6F}" type="pres">
      <dgm:prSet presAssocID="{2CA51E02-6AB9-4F4F-844C-30F9AE380751}" presName="rootText" presStyleLbl="node4" presStyleIdx="2" presStyleCnt="14" custScaleX="202953" custScaleY="160702" custLinFactNeighborY="9857">
        <dgm:presLayoutVars>
          <dgm:chPref val="3"/>
        </dgm:presLayoutVars>
      </dgm:prSet>
      <dgm:spPr/>
    </dgm:pt>
    <dgm:pt modelId="{E6BAC589-6128-4E87-B125-901E508B7091}" type="pres">
      <dgm:prSet presAssocID="{2CA51E02-6AB9-4F4F-844C-30F9AE380751}" presName="rootConnector" presStyleLbl="node4" presStyleIdx="2" presStyleCnt="14"/>
      <dgm:spPr/>
    </dgm:pt>
    <dgm:pt modelId="{1DD74FA6-F495-4886-8C8E-8A746AC8B5AD}" type="pres">
      <dgm:prSet presAssocID="{2CA51E02-6AB9-4F4F-844C-30F9AE380751}" presName="hierChild4" presStyleCnt="0"/>
      <dgm:spPr/>
    </dgm:pt>
    <dgm:pt modelId="{ABF87EC0-4FDE-4DDB-80A2-464008A16114}" type="pres">
      <dgm:prSet presAssocID="{2CA51E02-6AB9-4F4F-844C-30F9AE380751}" presName="hierChild5" presStyleCnt="0"/>
      <dgm:spPr/>
    </dgm:pt>
    <dgm:pt modelId="{225A5D6D-B1C6-4EE6-9843-DFECFB3F4604}" type="pres">
      <dgm:prSet presAssocID="{8B46BC19-A972-4A9C-B0A5-27FBE8CA6BCA}" presName="Name48" presStyleLbl="parChTrans1D4" presStyleIdx="3" presStyleCnt="14"/>
      <dgm:spPr/>
    </dgm:pt>
    <dgm:pt modelId="{F0173B54-276B-4214-B5BC-AB4B53238BF0}" type="pres">
      <dgm:prSet presAssocID="{F5E6EF08-3098-4514-8EE8-6D03FEB25F9B}" presName="hierRoot2" presStyleCnt="0">
        <dgm:presLayoutVars>
          <dgm:hierBranch val="init"/>
        </dgm:presLayoutVars>
      </dgm:prSet>
      <dgm:spPr/>
    </dgm:pt>
    <dgm:pt modelId="{645F591F-E57F-4291-AD98-BD48C0179177}" type="pres">
      <dgm:prSet presAssocID="{F5E6EF08-3098-4514-8EE8-6D03FEB25F9B}" presName="rootComposite" presStyleCnt="0"/>
      <dgm:spPr/>
    </dgm:pt>
    <dgm:pt modelId="{276D99C5-AB79-4EDA-9BC4-32A9E56D66E3}" type="pres">
      <dgm:prSet presAssocID="{F5E6EF08-3098-4514-8EE8-6D03FEB25F9B}" presName="rootText" presStyleLbl="node4" presStyleIdx="3" presStyleCnt="14" custScaleX="202953" custScaleY="160702">
        <dgm:presLayoutVars>
          <dgm:chPref val="3"/>
        </dgm:presLayoutVars>
      </dgm:prSet>
      <dgm:spPr/>
    </dgm:pt>
    <dgm:pt modelId="{B29EE380-B814-4AED-A69B-7E03D76AD655}" type="pres">
      <dgm:prSet presAssocID="{F5E6EF08-3098-4514-8EE8-6D03FEB25F9B}" presName="rootConnector" presStyleLbl="node4" presStyleIdx="3" presStyleCnt="14"/>
      <dgm:spPr/>
    </dgm:pt>
    <dgm:pt modelId="{A6FC5003-7CB2-4BAD-B312-29238BA1337B}" type="pres">
      <dgm:prSet presAssocID="{F5E6EF08-3098-4514-8EE8-6D03FEB25F9B}" presName="hierChild4" presStyleCnt="0"/>
      <dgm:spPr/>
    </dgm:pt>
    <dgm:pt modelId="{FB1EA08C-5074-46F1-B858-C796615D8914}" type="pres">
      <dgm:prSet presAssocID="{F5E6EF08-3098-4514-8EE8-6D03FEB25F9B}" presName="hierChild5" presStyleCnt="0"/>
      <dgm:spPr/>
    </dgm:pt>
    <dgm:pt modelId="{0A9A02F3-E504-459D-84B7-CD3FB0DE6474}" type="pres">
      <dgm:prSet presAssocID="{D5E6619D-15A9-4CC8-B52E-C60072431C4F}" presName="Name48" presStyleLbl="parChTrans1D4" presStyleIdx="4" presStyleCnt="14"/>
      <dgm:spPr/>
    </dgm:pt>
    <dgm:pt modelId="{8A8C6CD9-A9E7-4670-8D69-5002AEC15AB5}" type="pres">
      <dgm:prSet presAssocID="{B8C3623D-D39E-4923-9D78-3AB05E0AEF8A}" presName="hierRoot2" presStyleCnt="0">
        <dgm:presLayoutVars>
          <dgm:hierBranch val="init"/>
        </dgm:presLayoutVars>
      </dgm:prSet>
      <dgm:spPr/>
    </dgm:pt>
    <dgm:pt modelId="{D7EB0767-9C01-4BAD-8EA1-4BB185FC7CC0}" type="pres">
      <dgm:prSet presAssocID="{B8C3623D-D39E-4923-9D78-3AB05E0AEF8A}" presName="rootComposite" presStyleCnt="0"/>
      <dgm:spPr/>
    </dgm:pt>
    <dgm:pt modelId="{F13ABDE8-6489-477A-B11E-944271E9D7EA}" type="pres">
      <dgm:prSet presAssocID="{B8C3623D-D39E-4923-9D78-3AB05E0AEF8A}" presName="rootText" presStyleLbl="node4" presStyleIdx="4" presStyleCnt="14" custScaleX="202953" custScaleY="160702">
        <dgm:presLayoutVars>
          <dgm:chPref val="3"/>
        </dgm:presLayoutVars>
      </dgm:prSet>
      <dgm:spPr/>
    </dgm:pt>
    <dgm:pt modelId="{10D582E0-718A-47F3-BCE0-AF3B4CC5354A}" type="pres">
      <dgm:prSet presAssocID="{B8C3623D-D39E-4923-9D78-3AB05E0AEF8A}" presName="rootConnector" presStyleLbl="node4" presStyleIdx="4" presStyleCnt="14"/>
      <dgm:spPr/>
    </dgm:pt>
    <dgm:pt modelId="{105006DB-0F20-4CB5-8678-87015C05F056}" type="pres">
      <dgm:prSet presAssocID="{B8C3623D-D39E-4923-9D78-3AB05E0AEF8A}" presName="hierChild4" presStyleCnt="0"/>
      <dgm:spPr/>
    </dgm:pt>
    <dgm:pt modelId="{7567CE5E-0A51-4930-9524-83293571AA8A}" type="pres">
      <dgm:prSet presAssocID="{B8C3623D-D39E-4923-9D78-3AB05E0AEF8A}" presName="hierChild5" presStyleCnt="0"/>
      <dgm:spPr/>
    </dgm:pt>
    <dgm:pt modelId="{F41D0CEE-2D50-4744-A01C-9824620D5319}" type="pres">
      <dgm:prSet presAssocID="{9FB044AE-9A6E-4254-BE60-28A92F4719DB}" presName="Name48" presStyleLbl="parChTrans1D4" presStyleIdx="5" presStyleCnt="14"/>
      <dgm:spPr/>
    </dgm:pt>
    <dgm:pt modelId="{A45597AC-8E3E-4E8F-86E4-1F01E34D73E4}" type="pres">
      <dgm:prSet presAssocID="{009D9C71-34DB-4B97-B3FD-E4E9164E1BBE}" presName="hierRoot2" presStyleCnt="0">
        <dgm:presLayoutVars>
          <dgm:hierBranch val="init"/>
        </dgm:presLayoutVars>
      </dgm:prSet>
      <dgm:spPr/>
    </dgm:pt>
    <dgm:pt modelId="{42C23145-00C8-4771-9EE9-E2CD16360033}" type="pres">
      <dgm:prSet presAssocID="{009D9C71-34DB-4B97-B3FD-E4E9164E1BBE}" presName="rootComposite" presStyleCnt="0"/>
      <dgm:spPr/>
    </dgm:pt>
    <dgm:pt modelId="{333497AA-7232-4F30-B99D-3F1FF996A5C7}" type="pres">
      <dgm:prSet presAssocID="{009D9C71-34DB-4B97-B3FD-E4E9164E1BBE}" presName="rootText" presStyleLbl="node4" presStyleIdx="5" presStyleCnt="14" custScaleX="202397" custScaleY="165025">
        <dgm:presLayoutVars>
          <dgm:chPref val="3"/>
        </dgm:presLayoutVars>
      </dgm:prSet>
      <dgm:spPr/>
    </dgm:pt>
    <dgm:pt modelId="{A321C486-A6C4-45B2-B87D-1EEACD3A4684}" type="pres">
      <dgm:prSet presAssocID="{009D9C71-34DB-4B97-B3FD-E4E9164E1BBE}" presName="rootConnector" presStyleLbl="node4" presStyleIdx="5" presStyleCnt="14"/>
      <dgm:spPr/>
    </dgm:pt>
    <dgm:pt modelId="{64381456-FE60-4ADB-81AB-CE9B9EABC483}" type="pres">
      <dgm:prSet presAssocID="{009D9C71-34DB-4B97-B3FD-E4E9164E1BBE}" presName="hierChild4" presStyleCnt="0"/>
      <dgm:spPr/>
    </dgm:pt>
    <dgm:pt modelId="{974392CF-4742-423E-AED4-08B61AC86B73}" type="pres">
      <dgm:prSet presAssocID="{009D9C71-34DB-4B97-B3FD-E4E9164E1BBE}" presName="hierChild5" presStyleCnt="0"/>
      <dgm:spPr/>
    </dgm:pt>
    <dgm:pt modelId="{AC26FD29-845A-43AF-9006-CEC1AACBF578}" type="pres">
      <dgm:prSet presAssocID="{E1FFE2EE-8F06-40A0-BBFE-A2E1CEEEB1D3}" presName="hierChild5" presStyleCnt="0"/>
      <dgm:spPr/>
    </dgm:pt>
    <dgm:pt modelId="{BF50364A-3FEB-4730-B542-4F3BB737A7CA}" type="pres">
      <dgm:prSet presAssocID="{26EE4072-E6C9-44AE-AA65-8C87A83FA4C9}" presName="Name48" presStyleLbl="parChTrans1D3" presStyleIdx="1" presStyleCnt="3"/>
      <dgm:spPr/>
    </dgm:pt>
    <dgm:pt modelId="{FF3CFCA9-BC6D-4695-9076-A2665CEF0771}" type="pres">
      <dgm:prSet presAssocID="{805B145A-B632-44C9-8C9E-998108438C48}" presName="hierRoot2" presStyleCnt="0">
        <dgm:presLayoutVars>
          <dgm:hierBranch val="hang"/>
        </dgm:presLayoutVars>
      </dgm:prSet>
      <dgm:spPr/>
    </dgm:pt>
    <dgm:pt modelId="{1F5DC21C-C5B6-4A07-AED3-16BA6B379C52}" type="pres">
      <dgm:prSet presAssocID="{805B145A-B632-44C9-8C9E-998108438C48}" presName="rootComposite" presStyleCnt="0"/>
      <dgm:spPr/>
    </dgm:pt>
    <dgm:pt modelId="{A93E7AFC-602F-43C1-8914-A08175750ADB}" type="pres">
      <dgm:prSet presAssocID="{805B145A-B632-44C9-8C9E-998108438C48}" presName="rootText" presStyleLbl="node3" presStyleIdx="1" presStyleCnt="2" custScaleX="464077" custScaleY="93146">
        <dgm:presLayoutVars>
          <dgm:chPref val="3"/>
        </dgm:presLayoutVars>
      </dgm:prSet>
      <dgm:spPr/>
    </dgm:pt>
    <dgm:pt modelId="{D506CEF7-563A-4AB9-AEB8-A7873E266716}" type="pres">
      <dgm:prSet presAssocID="{805B145A-B632-44C9-8C9E-998108438C48}" presName="rootConnector" presStyleLbl="node3" presStyleIdx="1" presStyleCnt="2"/>
      <dgm:spPr/>
    </dgm:pt>
    <dgm:pt modelId="{6BE8AB71-825E-4D81-855A-2072C4B03585}" type="pres">
      <dgm:prSet presAssocID="{805B145A-B632-44C9-8C9E-998108438C48}" presName="hierChild4" presStyleCnt="0"/>
      <dgm:spPr/>
    </dgm:pt>
    <dgm:pt modelId="{AABA46EF-E8E8-4F2B-98E8-E13E92316CCF}" type="pres">
      <dgm:prSet presAssocID="{552BD614-8BF0-4376-B0F7-EA793164E8E6}" presName="Name48" presStyleLbl="parChTrans1D4" presStyleIdx="6" presStyleCnt="14"/>
      <dgm:spPr/>
    </dgm:pt>
    <dgm:pt modelId="{059C7AE6-F1C3-45BF-B4A0-559A6B644E6B}" type="pres">
      <dgm:prSet presAssocID="{46368350-F9E6-4F1C-81D8-7297B0C9FF40}" presName="hierRoot2" presStyleCnt="0">
        <dgm:presLayoutVars>
          <dgm:hierBranch val="init"/>
        </dgm:presLayoutVars>
      </dgm:prSet>
      <dgm:spPr/>
    </dgm:pt>
    <dgm:pt modelId="{1127D025-D008-4FE3-93A7-C98FD255A5D3}" type="pres">
      <dgm:prSet presAssocID="{46368350-F9E6-4F1C-81D8-7297B0C9FF40}" presName="rootComposite" presStyleCnt="0"/>
      <dgm:spPr/>
    </dgm:pt>
    <dgm:pt modelId="{A7BFF592-D71E-484C-B3DE-2C674DA8DD0E}" type="pres">
      <dgm:prSet presAssocID="{46368350-F9E6-4F1C-81D8-7297B0C9FF40}" presName="rootText" presStyleLbl="node4" presStyleIdx="6" presStyleCnt="14" custScaleX="219446" custScaleY="160702">
        <dgm:presLayoutVars>
          <dgm:chPref val="3"/>
        </dgm:presLayoutVars>
      </dgm:prSet>
      <dgm:spPr/>
    </dgm:pt>
    <dgm:pt modelId="{48793AED-5E51-4AEF-979D-4CD3A11AA7E3}" type="pres">
      <dgm:prSet presAssocID="{46368350-F9E6-4F1C-81D8-7297B0C9FF40}" presName="rootConnector" presStyleLbl="node4" presStyleIdx="6" presStyleCnt="14"/>
      <dgm:spPr/>
    </dgm:pt>
    <dgm:pt modelId="{DA5459AB-1308-42AA-8A20-A7C96468C8D4}" type="pres">
      <dgm:prSet presAssocID="{46368350-F9E6-4F1C-81D8-7297B0C9FF40}" presName="hierChild4" presStyleCnt="0"/>
      <dgm:spPr/>
    </dgm:pt>
    <dgm:pt modelId="{6330ACB6-18D8-4BF6-A863-F9ECD4E54F3C}" type="pres">
      <dgm:prSet presAssocID="{46368350-F9E6-4F1C-81D8-7297B0C9FF40}" presName="hierChild5" presStyleCnt="0"/>
      <dgm:spPr/>
    </dgm:pt>
    <dgm:pt modelId="{9BE05735-2F6C-46AD-8FB0-D6508504C757}" type="pres">
      <dgm:prSet presAssocID="{CE07C029-C9DB-46DE-ABD5-A150CF3FE95E}" presName="Name48" presStyleLbl="parChTrans1D4" presStyleIdx="7" presStyleCnt="14"/>
      <dgm:spPr/>
    </dgm:pt>
    <dgm:pt modelId="{ECD5BA5C-D8B7-4406-AD5D-9C4A83A96222}" type="pres">
      <dgm:prSet presAssocID="{8CAB05FD-C652-4E37-9700-F5BAF3EDB691}" presName="hierRoot2" presStyleCnt="0">
        <dgm:presLayoutVars>
          <dgm:hierBranch val="init"/>
        </dgm:presLayoutVars>
      </dgm:prSet>
      <dgm:spPr/>
    </dgm:pt>
    <dgm:pt modelId="{E3395526-1095-4E1C-8CAE-42EC657BAC83}" type="pres">
      <dgm:prSet presAssocID="{8CAB05FD-C652-4E37-9700-F5BAF3EDB691}" presName="rootComposite" presStyleCnt="0"/>
      <dgm:spPr/>
    </dgm:pt>
    <dgm:pt modelId="{B5D21098-F939-4624-A230-77650E8BCA38}" type="pres">
      <dgm:prSet presAssocID="{8CAB05FD-C652-4E37-9700-F5BAF3EDB691}" presName="rootText" presStyleLbl="node4" presStyleIdx="7" presStyleCnt="14" custScaleX="219446" custScaleY="160702">
        <dgm:presLayoutVars>
          <dgm:chPref val="3"/>
        </dgm:presLayoutVars>
      </dgm:prSet>
      <dgm:spPr/>
    </dgm:pt>
    <dgm:pt modelId="{F9C30143-1AD1-46F8-ABE4-C03E509B6A1A}" type="pres">
      <dgm:prSet presAssocID="{8CAB05FD-C652-4E37-9700-F5BAF3EDB691}" presName="rootConnector" presStyleLbl="node4" presStyleIdx="7" presStyleCnt="14"/>
      <dgm:spPr/>
    </dgm:pt>
    <dgm:pt modelId="{6C7535AA-8CCF-44DB-A63D-BB3FF7E00AB7}" type="pres">
      <dgm:prSet presAssocID="{8CAB05FD-C652-4E37-9700-F5BAF3EDB691}" presName="hierChild4" presStyleCnt="0"/>
      <dgm:spPr/>
    </dgm:pt>
    <dgm:pt modelId="{3413F45E-1B11-4D09-A83E-38C953D01182}" type="pres">
      <dgm:prSet presAssocID="{8CAB05FD-C652-4E37-9700-F5BAF3EDB691}" presName="hierChild5" presStyleCnt="0"/>
      <dgm:spPr/>
    </dgm:pt>
    <dgm:pt modelId="{09EFD0BC-22BD-4361-BB2D-5B9934AFD0F1}" type="pres">
      <dgm:prSet presAssocID="{970DDEC0-E621-46B7-B79E-17F74E8965B3}" presName="Name48" presStyleLbl="parChTrans1D4" presStyleIdx="8" presStyleCnt="14"/>
      <dgm:spPr/>
    </dgm:pt>
    <dgm:pt modelId="{74C54C91-8C77-47D3-8148-CE820D91C6CC}" type="pres">
      <dgm:prSet presAssocID="{8C7AA797-1A42-461C-BC8C-7BD15AF2E297}" presName="hierRoot2" presStyleCnt="0">
        <dgm:presLayoutVars>
          <dgm:hierBranch val="init"/>
        </dgm:presLayoutVars>
      </dgm:prSet>
      <dgm:spPr/>
    </dgm:pt>
    <dgm:pt modelId="{BB7B44D6-18CA-4DA8-BC69-4925B6A9DEDC}" type="pres">
      <dgm:prSet presAssocID="{8C7AA797-1A42-461C-BC8C-7BD15AF2E297}" presName="rootComposite" presStyleCnt="0"/>
      <dgm:spPr/>
    </dgm:pt>
    <dgm:pt modelId="{86A228CD-42A8-4686-BADD-86B142A1B27F}" type="pres">
      <dgm:prSet presAssocID="{8C7AA797-1A42-461C-BC8C-7BD15AF2E297}" presName="rootText" presStyleLbl="node4" presStyleIdx="8" presStyleCnt="14" custScaleX="219446" custScaleY="160702">
        <dgm:presLayoutVars>
          <dgm:chPref val="3"/>
        </dgm:presLayoutVars>
      </dgm:prSet>
      <dgm:spPr/>
    </dgm:pt>
    <dgm:pt modelId="{524F6D99-862C-466B-B341-E548E8E99241}" type="pres">
      <dgm:prSet presAssocID="{8C7AA797-1A42-461C-BC8C-7BD15AF2E297}" presName="rootConnector" presStyleLbl="node4" presStyleIdx="8" presStyleCnt="14"/>
      <dgm:spPr/>
    </dgm:pt>
    <dgm:pt modelId="{79080024-84EA-47B5-A4EA-04428A23AC86}" type="pres">
      <dgm:prSet presAssocID="{8C7AA797-1A42-461C-BC8C-7BD15AF2E297}" presName="hierChild4" presStyleCnt="0"/>
      <dgm:spPr/>
    </dgm:pt>
    <dgm:pt modelId="{4B516D16-8808-4646-BACD-1A1317B2EB58}" type="pres">
      <dgm:prSet presAssocID="{8C7AA797-1A42-461C-BC8C-7BD15AF2E297}" presName="hierChild5" presStyleCnt="0"/>
      <dgm:spPr/>
    </dgm:pt>
    <dgm:pt modelId="{2E98919C-40A5-4A0A-AE49-B3ABE6AE52F0}" type="pres">
      <dgm:prSet presAssocID="{FD399CC3-B3A9-4F93-AC62-E11444F6F27D}" presName="Name48" presStyleLbl="parChTrans1D4" presStyleIdx="9" presStyleCnt="14"/>
      <dgm:spPr/>
    </dgm:pt>
    <dgm:pt modelId="{BC6A8FBD-90EF-4943-B2BB-F217DDC3B013}" type="pres">
      <dgm:prSet presAssocID="{64324B65-45E6-4146-BE75-7B4E0FFE6645}" presName="hierRoot2" presStyleCnt="0">
        <dgm:presLayoutVars>
          <dgm:hierBranch val="init"/>
        </dgm:presLayoutVars>
      </dgm:prSet>
      <dgm:spPr/>
    </dgm:pt>
    <dgm:pt modelId="{5BB9D896-6D7E-4A5B-97EC-C4B529B8404E}" type="pres">
      <dgm:prSet presAssocID="{64324B65-45E6-4146-BE75-7B4E0FFE6645}" presName="rootComposite" presStyleCnt="0"/>
      <dgm:spPr/>
    </dgm:pt>
    <dgm:pt modelId="{C82C8CDC-8795-4E91-A4A7-84701F024397}" type="pres">
      <dgm:prSet presAssocID="{64324B65-45E6-4146-BE75-7B4E0FFE6645}" presName="rootText" presStyleLbl="node4" presStyleIdx="9" presStyleCnt="14" custScaleX="219446" custScaleY="160702">
        <dgm:presLayoutVars>
          <dgm:chPref val="3"/>
        </dgm:presLayoutVars>
      </dgm:prSet>
      <dgm:spPr/>
    </dgm:pt>
    <dgm:pt modelId="{F343B97B-9BCE-46A1-88A0-41398C37F967}" type="pres">
      <dgm:prSet presAssocID="{64324B65-45E6-4146-BE75-7B4E0FFE6645}" presName="rootConnector" presStyleLbl="node4" presStyleIdx="9" presStyleCnt="14"/>
      <dgm:spPr/>
    </dgm:pt>
    <dgm:pt modelId="{5B31F72B-DBBF-431C-9F67-EFEE427C8EF6}" type="pres">
      <dgm:prSet presAssocID="{64324B65-45E6-4146-BE75-7B4E0FFE6645}" presName="hierChild4" presStyleCnt="0"/>
      <dgm:spPr/>
    </dgm:pt>
    <dgm:pt modelId="{B480ECCC-5D80-4A6E-A33A-62675731F49D}" type="pres">
      <dgm:prSet presAssocID="{64324B65-45E6-4146-BE75-7B4E0FFE6645}" presName="hierChild5" presStyleCnt="0"/>
      <dgm:spPr/>
    </dgm:pt>
    <dgm:pt modelId="{BADF4093-B5A5-4906-AD6B-3ED0A4F92BCF}" type="pres">
      <dgm:prSet presAssocID="{FFCBFDCA-0849-4928-9669-81829A2A9343}" presName="Name48" presStyleLbl="parChTrans1D4" presStyleIdx="10" presStyleCnt="14"/>
      <dgm:spPr/>
    </dgm:pt>
    <dgm:pt modelId="{4B348C0B-558E-414E-878F-3AADCE5EECE5}" type="pres">
      <dgm:prSet presAssocID="{BF26F8DA-4A82-4DD5-96D1-E5AB48059DDD}" presName="hierRoot2" presStyleCnt="0">
        <dgm:presLayoutVars>
          <dgm:hierBranch val="init"/>
        </dgm:presLayoutVars>
      </dgm:prSet>
      <dgm:spPr/>
    </dgm:pt>
    <dgm:pt modelId="{7EEEDFD0-D888-4B70-A252-A6F49B546043}" type="pres">
      <dgm:prSet presAssocID="{BF26F8DA-4A82-4DD5-96D1-E5AB48059DDD}" presName="rootComposite" presStyleCnt="0"/>
      <dgm:spPr/>
    </dgm:pt>
    <dgm:pt modelId="{A1278C8C-F6CF-4556-9C69-F924B13CC587}" type="pres">
      <dgm:prSet presAssocID="{BF26F8DA-4A82-4DD5-96D1-E5AB48059DDD}" presName="rootText" presStyleLbl="node4" presStyleIdx="10" presStyleCnt="14" custScaleX="219446" custScaleY="160702">
        <dgm:presLayoutVars>
          <dgm:chPref val="3"/>
        </dgm:presLayoutVars>
      </dgm:prSet>
      <dgm:spPr/>
    </dgm:pt>
    <dgm:pt modelId="{1C89BB36-A6A5-40D9-B3A2-E4B614FF89EB}" type="pres">
      <dgm:prSet presAssocID="{BF26F8DA-4A82-4DD5-96D1-E5AB48059DDD}" presName="rootConnector" presStyleLbl="node4" presStyleIdx="10" presStyleCnt="14"/>
      <dgm:spPr/>
    </dgm:pt>
    <dgm:pt modelId="{83FF8768-B569-48E6-9579-4511456B6313}" type="pres">
      <dgm:prSet presAssocID="{BF26F8DA-4A82-4DD5-96D1-E5AB48059DDD}" presName="hierChild4" presStyleCnt="0"/>
      <dgm:spPr/>
    </dgm:pt>
    <dgm:pt modelId="{5467954B-B75C-4A81-A534-B40C957378F2}" type="pres">
      <dgm:prSet presAssocID="{BF26F8DA-4A82-4DD5-96D1-E5AB48059DDD}" presName="hierChild5" presStyleCnt="0"/>
      <dgm:spPr/>
    </dgm:pt>
    <dgm:pt modelId="{3B45B416-2C42-4D51-BDD1-E9E3ABE967C8}" type="pres">
      <dgm:prSet presAssocID="{805B145A-B632-44C9-8C9E-998108438C48}" presName="hierChild5" presStyleCnt="0"/>
      <dgm:spPr/>
    </dgm:pt>
    <dgm:pt modelId="{2CBDFC4B-A59A-457F-A15E-A1E61B58D659}" type="pres">
      <dgm:prSet presAssocID="{FEA3F461-B969-4B1B-B9A3-E9A26F1240CC}" presName="hierChild5" presStyleCnt="0"/>
      <dgm:spPr/>
    </dgm:pt>
    <dgm:pt modelId="{0F50F1C1-A5ED-467D-8CB9-A217EDF36D0F}" type="pres">
      <dgm:prSet presAssocID="{C3251A04-2D70-4C89-A1E2-61415B4727A1}" presName="Name111" presStyleLbl="parChTrans1D3" presStyleIdx="2" presStyleCnt="3"/>
      <dgm:spPr/>
    </dgm:pt>
    <dgm:pt modelId="{E15565EA-8117-470F-8A5D-56C3A1A3F7F4}" type="pres">
      <dgm:prSet presAssocID="{8A8F8329-4251-4AC9-BC4C-BA6310C3AD2D}" presName="hierRoot3" presStyleCnt="0">
        <dgm:presLayoutVars>
          <dgm:hierBranch/>
        </dgm:presLayoutVars>
      </dgm:prSet>
      <dgm:spPr/>
    </dgm:pt>
    <dgm:pt modelId="{E19F3C91-6DE0-4B6D-9A25-7F73F5B3DCAA}" type="pres">
      <dgm:prSet presAssocID="{8A8F8329-4251-4AC9-BC4C-BA6310C3AD2D}" presName="rootComposite3" presStyleCnt="0"/>
      <dgm:spPr/>
    </dgm:pt>
    <dgm:pt modelId="{EDD14B1B-4246-4AF5-BE34-FB8319A0A885}" type="pres">
      <dgm:prSet presAssocID="{8A8F8329-4251-4AC9-BC4C-BA6310C3AD2D}" presName="rootText3" presStyleLbl="asst2" presStyleIdx="0" presStyleCnt="1" custScaleX="240217">
        <dgm:presLayoutVars>
          <dgm:chPref val="3"/>
        </dgm:presLayoutVars>
      </dgm:prSet>
      <dgm:spPr/>
    </dgm:pt>
    <dgm:pt modelId="{17227962-D3E0-428D-9608-14D4935350A0}" type="pres">
      <dgm:prSet presAssocID="{8A8F8329-4251-4AC9-BC4C-BA6310C3AD2D}" presName="rootConnector3" presStyleLbl="asst2" presStyleIdx="0" presStyleCnt="1"/>
      <dgm:spPr/>
    </dgm:pt>
    <dgm:pt modelId="{2308C457-E260-41CE-9450-6F475C2B07D2}" type="pres">
      <dgm:prSet presAssocID="{8A8F8329-4251-4AC9-BC4C-BA6310C3AD2D}" presName="hierChild6" presStyleCnt="0"/>
      <dgm:spPr/>
    </dgm:pt>
    <dgm:pt modelId="{5197CB0D-B0B9-4D97-AF94-EDFFCAD283C5}" type="pres">
      <dgm:prSet presAssocID="{EB66E347-BA2C-4A77-B783-2F054C7DFED8}" presName="Name35" presStyleLbl="parChTrans1D4" presStyleIdx="11" presStyleCnt="14"/>
      <dgm:spPr/>
    </dgm:pt>
    <dgm:pt modelId="{20E1F110-8D1C-4D52-B948-DB6479210869}" type="pres">
      <dgm:prSet presAssocID="{1CECB35E-7481-4625-8EE4-2DFEEF1378A9}" presName="hierRoot2" presStyleCnt="0">
        <dgm:presLayoutVars>
          <dgm:hierBranch val="init"/>
        </dgm:presLayoutVars>
      </dgm:prSet>
      <dgm:spPr/>
    </dgm:pt>
    <dgm:pt modelId="{FD078961-A6DF-49C0-B31E-CBC818DA2549}" type="pres">
      <dgm:prSet presAssocID="{1CECB35E-7481-4625-8EE4-2DFEEF1378A9}" presName="rootComposite" presStyleCnt="0"/>
      <dgm:spPr/>
    </dgm:pt>
    <dgm:pt modelId="{7D2FE982-3BF7-413B-BDF1-C579FE05A79D}" type="pres">
      <dgm:prSet presAssocID="{1CECB35E-7481-4625-8EE4-2DFEEF1378A9}" presName="rootText" presStyleLbl="node4" presStyleIdx="11" presStyleCnt="14" custScaleX="138237">
        <dgm:presLayoutVars>
          <dgm:chPref val="3"/>
        </dgm:presLayoutVars>
      </dgm:prSet>
      <dgm:spPr/>
    </dgm:pt>
    <dgm:pt modelId="{B0B0522E-4B89-4EE6-959A-012788534838}" type="pres">
      <dgm:prSet presAssocID="{1CECB35E-7481-4625-8EE4-2DFEEF1378A9}" presName="rootConnector" presStyleLbl="node4" presStyleIdx="11" presStyleCnt="14"/>
      <dgm:spPr/>
    </dgm:pt>
    <dgm:pt modelId="{10BF3DD5-E7B2-4925-B31A-A515E6AF39C0}" type="pres">
      <dgm:prSet presAssocID="{1CECB35E-7481-4625-8EE4-2DFEEF1378A9}" presName="hierChild4" presStyleCnt="0"/>
      <dgm:spPr/>
    </dgm:pt>
    <dgm:pt modelId="{6A9429B5-FF62-4CE4-93E4-7A62E17858E1}" type="pres">
      <dgm:prSet presAssocID="{1CECB35E-7481-4625-8EE4-2DFEEF1378A9}" presName="hierChild5" presStyleCnt="0"/>
      <dgm:spPr/>
    </dgm:pt>
    <dgm:pt modelId="{E82CABDF-85F4-459C-B436-994F68357621}" type="pres">
      <dgm:prSet presAssocID="{A98861F5-7450-4530-8B59-B65B207F2C61}" presName="Name35" presStyleLbl="parChTrans1D4" presStyleIdx="12" presStyleCnt="14"/>
      <dgm:spPr/>
    </dgm:pt>
    <dgm:pt modelId="{8E1A91D0-3D5F-4C5A-A815-30ABAD8531E7}" type="pres">
      <dgm:prSet presAssocID="{C78712E5-C931-4E30-996A-F72D01F1855B}" presName="hierRoot2" presStyleCnt="0">
        <dgm:presLayoutVars>
          <dgm:hierBranch val="init"/>
        </dgm:presLayoutVars>
      </dgm:prSet>
      <dgm:spPr/>
    </dgm:pt>
    <dgm:pt modelId="{CC4640F6-75C3-4315-979D-4643E9F0BD02}" type="pres">
      <dgm:prSet presAssocID="{C78712E5-C931-4E30-996A-F72D01F1855B}" presName="rootComposite" presStyleCnt="0"/>
      <dgm:spPr/>
    </dgm:pt>
    <dgm:pt modelId="{FB8D63BB-3A32-4286-9D02-E461FA8165BB}" type="pres">
      <dgm:prSet presAssocID="{C78712E5-C931-4E30-996A-F72D01F1855B}" presName="rootText" presStyleLbl="node4" presStyleIdx="12" presStyleCnt="14" custScaleX="138237">
        <dgm:presLayoutVars>
          <dgm:chPref val="3"/>
        </dgm:presLayoutVars>
      </dgm:prSet>
      <dgm:spPr/>
    </dgm:pt>
    <dgm:pt modelId="{034A3843-E7DF-475B-A824-9196B635FC4F}" type="pres">
      <dgm:prSet presAssocID="{C78712E5-C931-4E30-996A-F72D01F1855B}" presName="rootConnector" presStyleLbl="node4" presStyleIdx="12" presStyleCnt="14"/>
      <dgm:spPr/>
    </dgm:pt>
    <dgm:pt modelId="{089FBB36-33B3-4AC0-9894-DCBD092B6103}" type="pres">
      <dgm:prSet presAssocID="{C78712E5-C931-4E30-996A-F72D01F1855B}" presName="hierChild4" presStyleCnt="0"/>
      <dgm:spPr/>
    </dgm:pt>
    <dgm:pt modelId="{D0599326-FFD1-400D-A434-DC324FAC2D84}" type="pres">
      <dgm:prSet presAssocID="{C78712E5-C931-4E30-996A-F72D01F1855B}" presName="hierChild5" presStyleCnt="0"/>
      <dgm:spPr/>
    </dgm:pt>
    <dgm:pt modelId="{3D407732-4873-451B-B347-E5D9FA4BF387}" type="pres">
      <dgm:prSet presAssocID="{289DA2A8-41EB-44E5-A63E-5701EAA269AE}" presName="Name35" presStyleLbl="parChTrans1D4" presStyleIdx="13" presStyleCnt="14"/>
      <dgm:spPr/>
    </dgm:pt>
    <dgm:pt modelId="{81F97202-7C85-414B-81E4-18735783D240}" type="pres">
      <dgm:prSet presAssocID="{5E37A3F2-8DA6-4007-8C99-94C4EADC3AA9}" presName="hierRoot2" presStyleCnt="0">
        <dgm:presLayoutVars>
          <dgm:hierBranch val="init"/>
        </dgm:presLayoutVars>
      </dgm:prSet>
      <dgm:spPr/>
    </dgm:pt>
    <dgm:pt modelId="{A576B01A-E780-417A-B39E-139584A47937}" type="pres">
      <dgm:prSet presAssocID="{5E37A3F2-8DA6-4007-8C99-94C4EADC3AA9}" presName="rootComposite" presStyleCnt="0"/>
      <dgm:spPr/>
    </dgm:pt>
    <dgm:pt modelId="{C12E853A-47A1-4E9E-B933-9997A6B36F0B}" type="pres">
      <dgm:prSet presAssocID="{5E37A3F2-8DA6-4007-8C99-94C4EADC3AA9}" presName="rootText" presStyleLbl="node4" presStyleIdx="13" presStyleCnt="14" custScaleX="138237">
        <dgm:presLayoutVars>
          <dgm:chPref val="3"/>
        </dgm:presLayoutVars>
      </dgm:prSet>
      <dgm:spPr/>
    </dgm:pt>
    <dgm:pt modelId="{9E315762-F864-4ABE-B7BA-DCCDF1C9F913}" type="pres">
      <dgm:prSet presAssocID="{5E37A3F2-8DA6-4007-8C99-94C4EADC3AA9}" presName="rootConnector" presStyleLbl="node4" presStyleIdx="13" presStyleCnt="14"/>
      <dgm:spPr/>
    </dgm:pt>
    <dgm:pt modelId="{EDA13BE1-2B93-40B9-82C2-837972782C2B}" type="pres">
      <dgm:prSet presAssocID="{5E37A3F2-8DA6-4007-8C99-94C4EADC3AA9}" presName="hierChild4" presStyleCnt="0"/>
      <dgm:spPr/>
    </dgm:pt>
    <dgm:pt modelId="{42717A7E-8951-4EF2-8265-8CCF91F3E8FD}" type="pres">
      <dgm:prSet presAssocID="{5E37A3F2-8DA6-4007-8C99-94C4EADC3AA9}" presName="hierChild5" presStyleCnt="0"/>
      <dgm:spPr/>
    </dgm:pt>
    <dgm:pt modelId="{F43378E0-F44F-472A-ADE4-3E00325536EE}" type="pres">
      <dgm:prSet presAssocID="{8A8F8329-4251-4AC9-BC4C-BA6310C3AD2D}" presName="hierChild7" presStyleCnt="0"/>
      <dgm:spPr/>
    </dgm:pt>
    <dgm:pt modelId="{B7F0E2A0-4EB8-4523-B5FB-EDB8D7C440C9}" type="pres">
      <dgm:prSet presAssocID="{552446DC-C1EA-48B9-8227-405BBDF64FF2}" presName="hierChild3" presStyleCnt="0"/>
      <dgm:spPr/>
    </dgm:pt>
  </dgm:ptLst>
  <dgm:cxnLst>
    <dgm:cxn modelId="{36C27600-25D7-466E-BED4-C2F1A69B7263}" srcId="{E1FFE2EE-8F06-40A0-BBFE-A2E1CEEEB1D3}" destId="{A4B1FC31-2CFE-49D2-9C83-C9FE73633BA2}" srcOrd="0" destOrd="0" parTransId="{389BC5B9-8918-43FF-B00E-576BD63AAE50}" sibTransId="{D2806859-DED3-4700-AC1D-97428EDA9DD5}"/>
    <dgm:cxn modelId="{5C4BD000-5AA7-4E39-8FB2-F88206C0CF16}" type="presOf" srcId="{02C99AE0-FA68-4B7B-A57B-C301B4D198BD}" destId="{96B4AFED-1D96-4995-911A-FD9F09B7752D}" srcOrd="0" destOrd="0" presId="urn:microsoft.com/office/officeart/2005/8/layout/orgChart1"/>
    <dgm:cxn modelId="{9D09E900-099B-4C38-A346-6895806251B1}" srcId="{FEA3F461-B969-4B1B-B9A3-E9A26F1240CC}" destId="{E1FFE2EE-8F06-40A0-BBFE-A2E1CEEEB1D3}" srcOrd="0" destOrd="0" parTransId="{D2C07795-8FF1-4626-8EC4-24659C22380F}" sibTransId="{D4422A59-25DA-4989-90C2-FE179AE37049}"/>
    <dgm:cxn modelId="{902B3D06-19BE-43D6-8482-9C8FD808E8C1}" type="presOf" srcId="{A4B1FC31-2CFE-49D2-9C83-C9FE73633BA2}" destId="{7018940E-1E3B-45E1-BCE5-09760EBFA565}" srcOrd="0" destOrd="0" presId="urn:microsoft.com/office/officeart/2005/8/layout/orgChart1"/>
    <dgm:cxn modelId="{95050810-7D3E-48D9-949B-D5F70263DF8A}" type="presOf" srcId="{8A8F8329-4251-4AC9-BC4C-BA6310C3AD2D}" destId="{17227962-D3E0-428D-9608-14D4935350A0}" srcOrd="1" destOrd="0" presId="urn:microsoft.com/office/officeart/2005/8/layout/orgChart1"/>
    <dgm:cxn modelId="{DA287413-EA91-4627-B0C9-8315103BB200}" type="presOf" srcId="{8C7AA797-1A42-461C-BC8C-7BD15AF2E297}" destId="{86A228CD-42A8-4686-BADD-86B142A1B27F}" srcOrd="0" destOrd="0" presId="urn:microsoft.com/office/officeart/2005/8/layout/orgChart1"/>
    <dgm:cxn modelId="{9444C216-6977-47DC-BBC4-B4122C3D6083}" type="presOf" srcId="{64324B65-45E6-4146-BE75-7B4E0FFE6645}" destId="{C82C8CDC-8795-4E91-A4A7-84701F024397}" srcOrd="0" destOrd="0" presId="urn:microsoft.com/office/officeart/2005/8/layout/orgChart1"/>
    <dgm:cxn modelId="{B112CE16-6719-429D-830A-F316579EEB75}" type="presOf" srcId="{FEA3F461-B969-4B1B-B9A3-E9A26F1240CC}" destId="{1E24AA7C-98E6-46D9-836D-08830368C329}" srcOrd="0" destOrd="0" presId="urn:microsoft.com/office/officeart/2005/8/layout/orgChart1"/>
    <dgm:cxn modelId="{5DC3F316-4FDB-4986-9E96-DEBC7FE3E4D5}" type="presOf" srcId="{46368350-F9E6-4F1C-81D8-7297B0C9FF40}" destId="{A7BFF592-D71E-484C-B3DE-2C674DA8DD0E}" srcOrd="0" destOrd="0" presId="urn:microsoft.com/office/officeart/2005/8/layout/orgChart1"/>
    <dgm:cxn modelId="{B82A9817-7F04-4F01-95BE-BD8EC4D712E9}" type="presOf" srcId="{9FB044AE-9A6E-4254-BE60-28A92F4719DB}" destId="{F41D0CEE-2D50-4744-A01C-9824620D5319}" srcOrd="0" destOrd="0" presId="urn:microsoft.com/office/officeart/2005/8/layout/orgChart1"/>
    <dgm:cxn modelId="{CB33AC17-932A-44A5-8F98-F99C198FB457}" srcId="{805B145A-B632-44C9-8C9E-998108438C48}" destId="{64324B65-45E6-4146-BE75-7B4E0FFE6645}" srcOrd="3" destOrd="0" parTransId="{FD399CC3-B3A9-4F93-AC62-E11444F6F27D}" sibTransId="{5E73548F-A7B5-4F7B-97BC-CE5C3F4F3BA6}"/>
    <dgm:cxn modelId="{AF0FC519-E41A-48E3-931C-F1D8FAD26EB2}" type="presOf" srcId="{5E37A3F2-8DA6-4007-8C99-94C4EADC3AA9}" destId="{9E315762-F864-4ABE-B7BA-DCCDF1C9F913}" srcOrd="1" destOrd="0" presId="urn:microsoft.com/office/officeart/2005/8/layout/orgChart1"/>
    <dgm:cxn modelId="{733B951A-33C9-4D85-A9C2-13D0F251D12D}" srcId="{FEA3F461-B969-4B1B-B9A3-E9A26F1240CC}" destId="{805B145A-B632-44C9-8C9E-998108438C48}" srcOrd="2" destOrd="0" parTransId="{26EE4072-E6C9-44AE-AA65-8C87A83FA4C9}" sibTransId="{B9B7C7A0-7F76-45A6-8F65-32888B4F85EB}"/>
    <dgm:cxn modelId="{FAABA81A-6FD3-4C4E-BD72-6FE05FB7570D}" type="presOf" srcId="{289DA2A8-41EB-44E5-A63E-5701EAA269AE}" destId="{3D407732-4873-451B-B347-E5D9FA4BF387}" srcOrd="0" destOrd="0" presId="urn:microsoft.com/office/officeart/2005/8/layout/orgChart1"/>
    <dgm:cxn modelId="{7E224F1B-477C-4211-9332-382D2095D071}" type="presOf" srcId="{8A8F8329-4251-4AC9-BC4C-BA6310C3AD2D}" destId="{EDD14B1B-4246-4AF5-BE34-FB8319A0A885}" srcOrd="0" destOrd="0" presId="urn:microsoft.com/office/officeart/2005/8/layout/orgChart1"/>
    <dgm:cxn modelId="{7FA64A22-2C9F-43CC-9B74-1EE474217679}" type="presOf" srcId="{552446DC-C1EA-48B9-8227-405BBDF64FF2}" destId="{933D3847-0200-40A0-B15A-4666CCB3975A}" srcOrd="0" destOrd="0" presId="urn:microsoft.com/office/officeart/2005/8/layout/orgChart1"/>
    <dgm:cxn modelId="{FC617122-1583-45F5-8D83-82F624F935B9}" type="presOf" srcId="{A4B1FC31-2CFE-49D2-9C83-C9FE73633BA2}" destId="{6903F822-9E1E-4684-808E-A1BD2C81E1D6}" srcOrd="1" destOrd="0" presId="urn:microsoft.com/office/officeart/2005/8/layout/orgChart1"/>
    <dgm:cxn modelId="{84329A30-EB18-4D2B-8369-2D3C7F7C242B}" type="presOf" srcId="{D5E6619D-15A9-4CC8-B52E-C60072431C4F}" destId="{0A9A02F3-E504-459D-84B7-CD3FB0DE6474}" srcOrd="0" destOrd="0" presId="urn:microsoft.com/office/officeart/2005/8/layout/orgChart1"/>
    <dgm:cxn modelId="{6F8A1A31-57E7-4EE9-A13F-D018E356CFC0}" type="presOf" srcId="{A98861F5-7450-4530-8B59-B65B207F2C61}" destId="{E82CABDF-85F4-459C-B436-994F68357621}" srcOrd="0" destOrd="0" presId="urn:microsoft.com/office/officeart/2005/8/layout/orgChart1"/>
    <dgm:cxn modelId="{FB83AD31-92E7-4D09-846E-5AA8827C9AD5}" type="presOf" srcId="{E1FFE2EE-8F06-40A0-BBFE-A2E1CEEEB1D3}" destId="{A488AC8B-F804-4B4C-80FB-F0D9E970901B}" srcOrd="0" destOrd="0" presId="urn:microsoft.com/office/officeart/2005/8/layout/orgChart1"/>
    <dgm:cxn modelId="{A1347A32-D93A-4A67-B1CD-ED4518485744}" type="presOf" srcId="{BF26F8DA-4A82-4DD5-96D1-E5AB48059DDD}" destId="{1C89BB36-A6A5-40D9-B3A2-E4B614FF89EB}" srcOrd="1" destOrd="0" presId="urn:microsoft.com/office/officeart/2005/8/layout/orgChart1"/>
    <dgm:cxn modelId="{493B2A34-1C25-4D6D-99FA-1D99AD7CE0E3}" type="presOf" srcId="{C3251A04-2D70-4C89-A1E2-61415B4727A1}" destId="{0F50F1C1-A5ED-467D-8CB9-A217EDF36D0F}" srcOrd="0" destOrd="0" presId="urn:microsoft.com/office/officeart/2005/8/layout/orgChart1"/>
    <dgm:cxn modelId="{AA167B34-976F-4E55-9669-869C444108B4}" srcId="{E1FFE2EE-8F06-40A0-BBFE-A2E1CEEEB1D3}" destId="{F5E6EF08-3098-4514-8EE8-6D03FEB25F9B}" srcOrd="3" destOrd="0" parTransId="{8B46BC19-A972-4A9C-B0A5-27FBE8CA6BCA}" sibTransId="{96E1096A-6E55-45AE-A6CA-E91216C910A7}"/>
    <dgm:cxn modelId="{4452A134-D8B5-4779-A5A3-5CDA10D2D4A3}" type="presOf" srcId="{CE07C029-C9DB-46DE-ABD5-A150CF3FE95E}" destId="{9BE05735-2F6C-46AD-8FB0-D6508504C757}" srcOrd="0" destOrd="0" presId="urn:microsoft.com/office/officeart/2005/8/layout/orgChart1"/>
    <dgm:cxn modelId="{24913C35-942B-4D1C-82EE-3F634E8D2B75}" srcId="{8A8F8329-4251-4AC9-BC4C-BA6310C3AD2D}" destId="{C78712E5-C931-4E30-996A-F72D01F1855B}" srcOrd="1" destOrd="0" parTransId="{A98861F5-7450-4530-8B59-B65B207F2C61}" sibTransId="{54EE9DCF-0537-4FB5-ABB7-B33925E03E8B}"/>
    <dgm:cxn modelId="{3D592E3B-4136-4790-8E8A-54E5216AFCD3}" srcId="{E1FFE2EE-8F06-40A0-BBFE-A2E1CEEEB1D3}" destId="{009D9C71-34DB-4B97-B3FD-E4E9164E1BBE}" srcOrd="5" destOrd="0" parTransId="{9FB044AE-9A6E-4254-BE60-28A92F4719DB}" sibTransId="{5A58252E-84E4-46BE-9349-EB6643413D67}"/>
    <dgm:cxn modelId="{548D155B-EAD6-48AC-BA05-B4ABAB2D4ECB}" type="presOf" srcId="{FEA3F461-B969-4B1B-B9A3-E9A26F1240CC}" destId="{91C37E12-A484-47B1-95F3-9C0CDFF4AC32}" srcOrd="1" destOrd="0" presId="urn:microsoft.com/office/officeart/2005/8/layout/orgChart1"/>
    <dgm:cxn modelId="{52A6675F-4AB0-426A-8E98-25287B64429B}" srcId="{8A8F8329-4251-4AC9-BC4C-BA6310C3AD2D}" destId="{1CECB35E-7481-4625-8EE4-2DFEEF1378A9}" srcOrd="0" destOrd="0" parTransId="{EB66E347-BA2C-4A77-B783-2F054C7DFED8}" sibTransId="{27638B7C-D319-4E97-B7C7-F890779D619E}"/>
    <dgm:cxn modelId="{7A11E65F-7262-4F6E-B086-C43BD2D7E2AF}" srcId="{552446DC-C1EA-48B9-8227-405BBDF64FF2}" destId="{FEA3F461-B969-4B1B-B9A3-E9A26F1240CC}" srcOrd="0" destOrd="0" parTransId="{4547967D-F592-4B5B-9032-D7DE223E61D7}" sibTransId="{E33C0F6E-6D9A-4401-8F93-2BE2700926FC}"/>
    <dgm:cxn modelId="{F22B2964-6A0B-4AD4-A06C-A84F376741FA}" type="presOf" srcId="{1CECB35E-7481-4625-8EE4-2DFEEF1378A9}" destId="{B0B0522E-4B89-4EE6-959A-012788534838}" srcOrd="1" destOrd="0" presId="urn:microsoft.com/office/officeart/2005/8/layout/orgChart1"/>
    <dgm:cxn modelId="{BB5FCF47-5FBC-4C65-8742-625DBED52E72}" type="presOf" srcId="{2CA51E02-6AB9-4F4F-844C-30F9AE380751}" destId="{1813DECC-C55E-4C45-80DF-A595DB7A6D6F}" srcOrd="0" destOrd="0" presId="urn:microsoft.com/office/officeart/2005/8/layout/orgChart1"/>
    <dgm:cxn modelId="{5E5DEA47-A83E-45A4-AF28-234EA1868C09}" type="presOf" srcId="{8B46BC19-A972-4A9C-B0A5-27FBE8CA6BCA}" destId="{225A5D6D-B1C6-4EE6-9843-DFECFB3F4604}" srcOrd="0" destOrd="0" presId="urn:microsoft.com/office/officeart/2005/8/layout/orgChart1"/>
    <dgm:cxn modelId="{F070986D-2AE1-41CF-A878-C2C2EAF74273}" srcId="{FEA3F461-B969-4B1B-B9A3-E9A26F1240CC}" destId="{8A8F8329-4251-4AC9-BC4C-BA6310C3AD2D}" srcOrd="1" destOrd="0" parTransId="{C3251A04-2D70-4C89-A1E2-61415B4727A1}" sibTransId="{A3F4C51E-7661-436E-BE4E-786BF5480D01}"/>
    <dgm:cxn modelId="{68F07750-1813-468D-B734-D20D2B4D4F32}" type="presOf" srcId="{64324B65-45E6-4146-BE75-7B4E0FFE6645}" destId="{F343B97B-9BCE-46A1-88A0-41398C37F967}" srcOrd="1" destOrd="0" presId="urn:microsoft.com/office/officeart/2005/8/layout/orgChart1"/>
    <dgm:cxn modelId="{E7381076-6FFC-4B10-AAD0-88657E455E9C}" type="presOf" srcId="{970DDEC0-E621-46B7-B79E-17F74E8965B3}" destId="{09EFD0BC-22BD-4361-BB2D-5B9934AFD0F1}" srcOrd="0" destOrd="0" presId="urn:microsoft.com/office/officeart/2005/8/layout/orgChart1"/>
    <dgm:cxn modelId="{70023C57-5C5C-4A20-A9D7-49041D710DC5}" type="presOf" srcId="{FFCBFDCA-0849-4928-9669-81829A2A9343}" destId="{BADF4093-B5A5-4906-AD6B-3ED0A4F92BCF}" srcOrd="0" destOrd="0" presId="urn:microsoft.com/office/officeart/2005/8/layout/orgChart1"/>
    <dgm:cxn modelId="{74588F77-C941-4AB8-BD5F-EAF9D758EBD0}" type="presOf" srcId="{E1FFE2EE-8F06-40A0-BBFE-A2E1CEEEB1D3}" destId="{A5437967-B71C-42C0-8D1C-8325BF4879B7}" srcOrd="1" destOrd="0" presId="urn:microsoft.com/office/officeart/2005/8/layout/orgChart1"/>
    <dgm:cxn modelId="{B6147E7B-1952-4AE1-B5FC-D9AB7F462418}" type="presOf" srcId="{8C7AA797-1A42-461C-BC8C-7BD15AF2E297}" destId="{524F6D99-862C-466B-B341-E548E8E99241}" srcOrd="1" destOrd="0" presId="urn:microsoft.com/office/officeart/2005/8/layout/orgChart1"/>
    <dgm:cxn modelId="{ECC0F57D-2B75-4DFA-82F0-3E6D03699895}" srcId="{805B145A-B632-44C9-8C9E-998108438C48}" destId="{8C7AA797-1A42-461C-BC8C-7BD15AF2E297}" srcOrd="2" destOrd="0" parTransId="{970DDEC0-E621-46B7-B79E-17F74E8965B3}" sibTransId="{F7588730-148C-4CBE-A05A-6F6D9408ABD2}"/>
    <dgm:cxn modelId="{8FE1B27E-9C8A-47BA-A434-22A990CB55A7}" type="presOf" srcId="{F5E6EF08-3098-4514-8EE8-6D03FEB25F9B}" destId="{B29EE380-B814-4AED-A69B-7E03D76AD655}" srcOrd="1" destOrd="0" presId="urn:microsoft.com/office/officeart/2005/8/layout/orgChart1"/>
    <dgm:cxn modelId="{111B3E85-7A3D-47A4-BD24-4A9C6314E22A}" srcId="{805B145A-B632-44C9-8C9E-998108438C48}" destId="{46368350-F9E6-4F1C-81D8-7297B0C9FF40}" srcOrd="0" destOrd="0" parTransId="{552BD614-8BF0-4376-B0F7-EA793164E8E6}" sibTransId="{33044894-99DB-4932-9070-77923B74CC8B}"/>
    <dgm:cxn modelId="{2CB5DF87-EBAC-4EDC-A743-96785B04981B}" type="presOf" srcId="{2CA51E02-6AB9-4F4F-844C-30F9AE380751}" destId="{E6BAC589-6128-4E87-B125-901E508B7091}" srcOrd="1" destOrd="0" presId="urn:microsoft.com/office/officeart/2005/8/layout/orgChart1"/>
    <dgm:cxn modelId="{767EF388-8B94-432B-A44D-D18DDA7596BC}" type="presOf" srcId="{009D9C71-34DB-4B97-B3FD-E4E9164E1BBE}" destId="{A321C486-A6C4-45B2-B87D-1EEACD3A4684}" srcOrd="1" destOrd="0" presId="urn:microsoft.com/office/officeart/2005/8/layout/orgChart1"/>
    <dgm:cxn modelId="{DA3DA489-358C-4674-A800-937B4716639E}" type="presOf" srcId="{EB66E347-BA2C-4A77-B783-2F054C7DFED8}" destId="{5197CB0D-B0B9-4D97-AF94-EDFFCAD283C5}" srcOrd="0" destOrd="0" presId="urn:microsoft.com/office/officeart/2005/8/layout/orgChart1"/>
    <dgm:cxn modelId="{9764F489-7F6A-4A98-8DD4-773F01988ADE}" srcId="{E1FFE2EE-8F06-40A0-BBFE-A2E1CEEEB1D3}" destId="{B8C3623D-D39E-4923-9D78-3AB05E0AEF8A}" srcOrd="4" destOrd="0" parTransId="{D5E6619D-15A9-4CC8-B52E-C60072431C4F}" sibTransId="{75961F68-5877-484D-B51D-B978343DBABC}"/>
    <dgm:cxn modelId="{E0FC7A8C-C6ED-42C8-AE8B-D9ADA846DB17}" srcId="{805B145A-B632-44C9-8C9E-998108438C48}" destId="{BF26F8DA-4A82-4DD5-96D1-E5AB48059DDD}" srcOrd="4" destOrd="0" parTransId="{FFCBFDCA-0849-4928-9669-81829A2A9343}" sibTransId="{CE1C8C4D-64D5-49D6-976E-DA7BCD535D3B}"/>
    <dgm:cxn modelId="{C0BA448D-B924-40DD-A4BF-CAEF74A1DD8B}" type="presOf" srcId="{D2C07795-8FF1-4626-8EC4-24659C22380F}" destId="{7F975085-5F66-44F2-90EB-62E9C7359590}" srcOrd="0" destOrd="0" presId="urn:microsoft.com/office/officeart/2005/8/layout/orgChart1"/>
    <dgm:cxn modelId="{7337C095-5EE8-4940-AAAD-CCA469D3E739}" type="presOf" srcId="{FD5152DB-E02D-4EEF-B810-512583A78706}" destId="{27D1ECC3-C2E9-492E-8D0E-AAD3A2111C4E}" srcOrd="0" destOrd="0" presId="urn:microsoft.com/office/officeart/2005/8/layout/orgChart1"/>
    <dgm:cxn modelId="{AD91429C-D749-4D80-A576-06C786882BBB}" type="presOf" srcId="{FD399CC3-B3A9-4F93-AC62-E11444F6F27D}" destId="{2E98919C-40A5-4A0A-AE49-B3ABE6AE52F0}" srcOrd="0" destOrd="0" presId="urn:microsoft.com/office/officeart/2005/8/layout/orgChart1"/>
    <dgm:cxn modelId="{9E0481A3-FE03-4FF5-99B2-8EAA36211297}" type="presOf" srcId="{389BC5B9-8918-43FF-B00E-576BD63AAE50}" destId="{62B31036-F0FC-4E32-ABCF-28FA94E94343}" srcOrd="0" destOrd="0" presId="urn:microsoft.com/office/officeart/2005/8/layout/orgChart1"/>
    <dgm:cxn modelId="{C6178BA3-C837-4373-A385-F75CB8E94FF6}" type="presOf" srcId="{A5F44E2A-6A7A-4F42-8BF4-6BA89A950019}" destId="{24D39A85-9557-43AF-8704-5F71AC2AD794}" srcOrd="1" destOrd="0" presId="urn:microsoft.com/office/officeart/2005/8/layout/orgChart1"/>
    <dgm:cxn modelId="{BF1795A4-1B04-4D4E-BD99-34D8F3370BEC}" srcId="{E1FFE2EE-8F06-40A0-BBFE-A2E1CEEEB1D3}" destId="{2CA51E02-6AB9-4F4F-844C-30F9AE380751}" srcOrd="2" destOrd="0" parTransId="{02C99AE0-FA68-4B7B-A57B-C301B4D198BD}" sibTransId="{5488062B-958E-4F28-8D2D-91DB881A27A9}"/>
    <dgm:cxn modelId="{9E9081A8-6B9F-44A8-9859-55C2A372AE94}" srcId="{E1FFE2EE-8F06-40A0-BBFE-A2E1CEEEB1D3}" destId="{A5F44E2A-6A7A-4F42-8BF4-6BA89A950019}" srcOrd="1" destOrd="0" parTransId="{F400977D-A463-4AC6-8A3C-1244171A0A90}" sibTransId="{72B968D8-647C-4315-A263-4DCE869477A8}"/>
    <dgm:cxn modelId="{9E560FAC-C403-4379-A6F0-67AFE23F1207}" type="presOf" srcId="{009D9C71-34DB-4B97-B3FD-E4E9164E1BBE}" destId="{333497AA-7232-4F30-B99D-3F1FF996A5C7}" srcOrd="0" destOrd="0" presId="urn:microsoft.com/office/officeart/2005/8/layout/orgChart1"/>
    <dgm:cxn modelId="{5A34F5B0-8430-4D7A-B4CC-0F74948FB995}" srcId="{805B145A-B632-44C9-8C9E-998108438C48}" destId="{8CAB05FD-C652-4E37-9700-F5BAF3EDB691}" srcOrd="1" destOrd="0" parTransId="{CE07C029-C9DB-46DE-ABD5-A150CF3FE95E}" sibTransId="{B61508B9-66B7-44D3-B483-314D9482121F}"/>
    <dgm:cxn modelId="{E24F87B3-E727-4CAB-B8F2-B82EB795E6B6}" type="presOf" srcId="{1CECB35E-7481-4625-8EE4-2DFEEF1378A9}" destId="{7D2FE982-3BF7-413B-BDF1-C579FE05A79D}" srcOrd="0" destOrd="0" presId="urn:microsoft.com/office/officeart/2005/8/layout/orgChart1"/>
    <dgm:cxn modelId="{9C2135B5-9EE8-488C-9E5A-802A39EAED3D}" type="presOf" srcId="{5E37A3F2-8DA6-4007-8C99-94C4EADC3AA9}" destId="{C12E853A-47A1-4E9E-B933-9997A6B36F0B}" srcOrd="0" destOrd="0" presId="urn:microsoft.com/office/officeart/2005/8/layout/orgChart1"/>
    <dgm:cxn modelId="{1C8835B7-3F0E-46B3-B8D4-8ECB921EF5F6}" type="presOf" srcId="{805B145A-B632-44C9-8C9E-998108438C48}" destId="{A93E7AFC-602F-43C1-8914-A08175750ADB}" srcOrd="0" destOrd="0" presId="urn:microsoft.com/office/officeart/2005/8/layout/orgChart1"/>
    <dgm:cxn modelId="{FD4C10BD-1ACB-4971-9CAA-B4A1FE7AF91B}" type="presOf" srcId="{F5E6EF08-3098-4514-8EE8-6D03FEB25F9B}" destId="{276D99C5-AB79-4EDA-9BC4-32A9E56D66E3}" srcOrd="0" destOrd="0" presId="urn:microsoft.com/office/officeart/2005/8/layout/orgChart1"/>
    <dgm:cxn modelId="{A558DAC1-99B9-4E17-A6A6-6AB1116F9F63}" type="presOf" srcId="{552BD614-8BF0-4376-B0F7-EA793164E8E6}" destId="{AABA46EF-E8E8-4F2B-98E8-E13E92316CCF}" srcOrd="0" destOrd="0" presId="urn:microsoft.com/office/officeart/2005/8/layout/orgChart1"/>
    <dgm:cxn modelId="{A7499CC5-FB80-4582-AB0A-53F7F863ABE1}" type="presOf" srcId="{F400977D-A463-4AC6-8A3C-1244171A0A90}" destId="{D834F84E-8B49-4429-A493-2583054BB2F1}" srcOrd="0" destOrd="0" presId="urn:microsoft.com/office/officeart/2005/8/layout/orgChart1"/>
    <dgm:cxn modelId="{7D7AC6C8-F532-45FE-AC46-D350CF3BA97B}" type="presOf" srcId="{C78712E5-C931-4E30-996A-F72D01F1855B}" destId="{034A3843-E7DF-475B-A824-9196B635FC4F}" srcOrd="1" destOrd="0" presId="urn:microsoft.com/office/officeart/2005/8/layout/orgChart1"/>
    <dgm:cxn modelId="{0036D6C8-8950-4DDD-A052-457459452476}" type="presOf" srcId="{8CAB05FD-C652-4E37-9700-F5BAF3EDB691}" destId="{F9C30143-1AD1-46F8-ABE4-C03E509B6A1A}" srcOrd="1" destOrd="0" presId="urn:microsoft.com/office/officeart/2005/8/layout/orgChart1"/>
    <dgm:cxn modelId="{EFE7BDD2-82D9-47D1-A968-642A9C7FFC30}" type="presOf" srcId="{BF26F8DA-4A82-4DD5-96D1-E5AB48059DDD}" destId="{A1278C8C-F6CF-4556-9C69-F924B13CC587}" srcOrd="0" destOrd="0" presId="urn:microsoft.com/office/officeart/2005/8/layout/orgChart1"/>
    <dgm:cxn modelId="{1848D3D5-D744-4C6F-AD2B-52F55FF24DA6}" srcId="{8A8F8329-4251-4AC9-BC4C-BA6310C3AD2D}" destId="{5E37A3F2-8DA6-4007-8C99-94C4EADC3AA9}" srcOrd="2" destOrd="0" parTransId="{289DA2A8-41EB-44E5-A63E-5701EAA269AE}" sibTransId="{7B374F4D-1D4D-4134-8B75-4E6EC155F6EA}"/>
    <dgm:cxn modelId="{067861E2-8906-43EB-9B19-302C89E48F8E}" type="presOf" srcId="{26EE4072-E6C9-44AE-AA65-8C87A83FA4C9}" destId="{BF50364A-3FEB-4730-B542-4F3BB737A7CA}" srcOrd="0" destOrd="0" presId="urn:microsoft.com/office/officeart/2005/8/layout/orgChart1"/>
    <dgm:cxn modelId="{34CA79E2-EAF2-4B93-95F1-39F6612750F2}" type="presOf" srcId="{4547967D-F592-4B5B-9032-D7DE223E61D7}" destId="{ED2FDF95-54C4-492F-BD02-0DB4B324D1FB}" srcOrd="0" destOrd="0" presId="urn:microsoft.com/office/officeart/2005/8/layout/orgChart1"/>
    <dgm:cxn modelId="{D3AF42E4-A1D7-4B99-8CA3-82300FAA3474}" type="presOf" srcId="{552446DC-C1EA-48B9-8227-405BBDF64FF2}" destId="{9B5606CC-A45B-4F12-8E25-E61301C1DAEC}" srcOrd="1" destOrd="0" presId="urn:microsoft.com/office/officeart/2005/8/layout/orgChart1"/>
    <dgm:cxn modelId="{9D4EC5E5-4CF5-41A7-9371-DAD5BCE8BE07}" type="presOf" srcId="{B8C3623D-D39E-4923-9D78-3AB05E0AEF8A}" destId="{F13ABDE8-6489-477A-B11E-944271E9D7EA}" srcOrd="0" destOrd="0" presId="urn:microsoft.com/office/officeart/2005/8/layout/orgChart1"/>
    <dgm:cxn modelId="{7071ADEB-2FFA-4CAB-A7AB-C17B45D6B7BB}" type="presOf" srcId="{8CAB05FD-C652-4E37-9700-F5BAF3EDB691}" destId="{B5D21098-F939-4624-A230-77650E8BCA38}" srcOrd="0" destOrd="0" presId="urn:microsoft.com/office/officeart/2005/8/layout/orgChart1"/>
    <dgm:cxn modelId="{BBFC9BEE-7BF0-4075-8912-E3ACF9DB2701}" type="presOf" srcId="{46368350-F9E6-4F1C-81D8-7297B0C9FF40}" destId="{48793AED-5E51-4AEF-979D-4CD3A11AA7E3}" srcOrd="1" destOrd="0" presId="urn:microsoft.com/office/officeart/2005/8/layout/orgChart1"/>
    <dgm:cxn modelId="{EBD169EF-726E-47A9-B058-184F79931FD9}" type="presOf" srcId="{A5F44E2A-6A7A-4F42-8BF4-6BA89A950019}" destId="{992F6FA6-E4EB-4D73-8948-14EB7EA48A4D}" srcOrd="0" destOrd="0" presId="urn:microsoft.com/office/officeart/2005/8/layout/orgChart1"/>
    <dgm:cxn modelId="{E9CC51F4-6C92-449A-9917-29A73894E767}" type="presOf" srcId="{B8C3623D-D39E-4923-9D78-3AB05E0AEF8A}" destId="{10D582E0-718A-47F3-BCE0-AF3B4CC5354A}" srcOrd="1" destOrd="0" presId="urn:microsoft.com/office/officeart/2005/8/layout/orgChart1"/>
    <dgm:cxn modelId="{7F4583F7-19FD-40F1-9E23-43DF685A43AF}" srcId="{FD5152DB-E02D-4EEF-B810-512583A78706}" destId="{552446DC-C1EA-48B9-8227-405BBDF64FF2}" srcOrd="0" destOrd="0" parTransId="{37C597AF-601D-4A13-95B4-E5E81AA9CDFA}" sibTransId="{A498549C-73B8-4FAE-8FE7-4ACD829E0623}"/>
    <dgm:cxn modelId="{540EBFFD-9CA7-4A6F-8E7D-36ABFBD5ACD7}" type="presOf" srcId="{805B145A-B632-44C9-8C9E-998108438C48}" destId="{D506CEF7-563A-4AB9-AEB8-A7873E266716}" srcOrd="1" destOrd="0" presId="urn:microsoft.com/office/officeart/2005/8/layout/orgChart1"/>
    <dgm:cxn modelId="{041822FF-E1FD-4989-BE12-8AA760F9491B}" type="presOf" srcId="{C78712E5-C931-4E30-996A-F72D01F1855B}" destId="{FB8D63BB-3A32-4286-9D02-E461FA8165BB}" srcOrd="0" destOrd="0" presId="urn:microsoft.com/office/officeart/2005/8/layout/orgChart1"/>
    <dgm:cxn modelId="{6A5D503D-8435-44E8-98F7-5B0E4EBAA037}" type="presParOf" srcId="{27D1ECC3-C2E9-492E-8D0E-AAD3A2111C4E}" destId="{62C84912-41AB-4987-A69E-4E6D99CDA5B8}" srcOrd="0" destOrd="0" presId="urn:microsoft.com/office/officeart/2005/8/layout/orgChart1"/>
    <dgm:cxn modelId="{0A96476B-2B8D-4979-8A11-DF850BFF5CF4}" type="presParOf" srcId="{62C84912-41AB-4987-A69E-4E6D99CDA5B8}" destId="{BE7D6E22-F96A-41B3-BB98-5772D42B3CAF}" srcOrd="0" destOrd="0" presId="urn:microsoft.com/office/officeart/2005/8/layout/orgChart1"/>
    <dgm:cxn modelId="{A2210763-C4BD-4BF3-9E4A-B56D2391A239}" type="presParOf" srcId="{BE7D6E22-F96A-41B3-BB98-5772D42B3CAF}" destId="{933D3847-0200-40A0-B15A-4666CCB3975A}" srcOrd="0" destOrd="0" presId="urn:microsoft.com/office/officeart/2005/8/layout/orgChart1"/>
    <dgm:cxn modelId="{C1B17FE7-17E4-480A-A5AC-2885A8CA2B15}" type="presParOf" srcId="{BE7D6E22-F96A-41B3-BB98-5772D42B3CAF}" destId="{9B5606CC-A45B-4F12-8E25-E61301C1DAEC}" srcOrd="1" destOrd="0" presId="urn:microsoft.com/office/officeart/2005/8/layout/orgChart1"/>
    <dgm:cxn modelId="{FF82FCAE-4660-4CCF-9E89-7FDDFE1A173F}" type="presParOf" srcId="{62C84912-41AB-4987-A69E-4E6D99CDA5B8}" destId="{2D35C577-E258-4000-A931-35DB8047FE8C}" srcOrd="1" destOrd="0" presId="urn:microsoft.com/office/officeart/2005/8/layout/orgChart1"/>
    <dgm:cxn modelId="{0F10B999-0C57-45CE-864B-E5256022753F}" type="presParOf" srcId="{2D35C577-E258-4000-A931-35DB8047FE8C}" destId="{ED2FDF95-54C4-492F-BD02-0DB4B324D1FB}" srcOrd="0" destOrd="0" presId="urn:microsoft.com/office/officeart/2005/8/layout/orgChart1"/>
    <dgm:cxn modelId="{B3B671EE-4FA2-47D6-9FF7-476FE5EC1620}" type="presParOf" srcId="{2D35C577-E258-4000-A931-35DB8047FE8C}" destId="{A05C628E-8E5A-445B-90E6-D5A1BAF8B650}" srcOrd="1" destOrd="0" presId="urn:microsoft.com/office/officeart/2005/8/layout/orgChart1"/>
    <dgm:cxn modelId="{70B4DDFD-31DF-4CF2-A9DC-E1E493D61C4F}" type="presParOf" srcId="{A05C628E-8E5A-445B-90E6-D5A1BAF8B650}" destId="{76150D46-678F-46F6-8BA2-639CCE7EA856}" srcOrd="0" destOrd="0" presId="urn:microsoft.com/office/officeart/2005/8/layout/orgChart1"/>
    <dgm:cxn modelId="{0614D3CE-54A8-4E44-A33C-62743E4FD14E}" type="presParOf" srcId="{76150D46-678F-46F6-8BA2-639CCE7EA856}" destId="{1E24AA7C-98E6-46D9-836D-08830368C329}" srcOrd="0" destOrd="0" presId="urn:microsoft.com/office/officeart/2005/8/layout/orgChart1"/>
    <dgm:cxn modelId="{54F11F3B-7F20-4B38-9C2A-0C88C713C4FA}" type="presParOf" srcId="{76150D46-678F-46F6-8BA2-639CCE7EA856}" destId="{91C37E12-A484-47B1-95F3-9C0CDFF4AC32}" srcOrd="1" destOrd="0" presId="urn:microsoft.com/office/officeart/2005/8/layout/orgChart1"/>
    <dgm:cxn modelId="{95FD57C5-341A-41AD-A942-F3D5D28224F6}" type="presParOf" srcId="{A05C628E-8E5A-445B-90E6-D5A1BAF8B650}" destId="{A9815F26-2486-4A9F-A350-6B1E87C5EB5E}" srcOrd="1" destOrd="0" presId="urn:microsoft.com/office/officeart/2005/8/layout/orgChart1"/>
    <dgm:cxn modelId="{2E2A566B-5581-4955-A83F-310AE0AAA806}" type="presParOf" srcId="{A9815F26-2486-4A9F-A350-6B1E87C5EB5E}" destId="{7F975085-5F66-44F2-90EB-62E9C7359590}" srcOrd="0" destOrd="0" presId="urn:microsoft.com/office/officeart/2005/8/layout/orgChart1"/>
    <dgm:cxn modelId="{23F2AEBB-174C-4B5A-BE87-B95BA91723AC}" type="presParOf" srcId="{A9815F26-2486-4A9F-A350-6B1E87C5EB5E}" destId="{32DAD883-D157-4166-8AFA-9E9B08C2F80E}" srcOrd="1" destOrd="0" presId="urn:microsoft.com/office/officeart/2005/8/layout/orgChart1"/>
    <dgm:cxn modelId="{769A767F-150D-401B-B167-23F8C3F9AA4E}" type="presParOf" srcId="{32DAD883-D157-4166-8AFA-9E9B08C2F80E}" destId="{21F0F7DC-8B77-476D-A91B-DC5A906746C7}" srcOrd="0" destOrd="0" presId="urn:microsoft.com/office/officeart/2005/8/layout/orgChart1"/>
    <dgm:cxn modelId="{CFC2D932-B04D-47D2-BEEA-72FDAE6A91C0}" type="presParOf" srcId="{21F0F7DC-8B77-476D-A91B-DC5A906746C7}" destId="{A488AC8B-F804-4B4C-80FB-F0D9E970901B}" srcOrd="0" destOrd="0" presId="urn:microsoft.com/office/officeart/2005/8/layout/orgChart1"/>
    <dgm:cxn modelId="{16D65EE0-ACCA-4AD5-B2C0-A477DD494E03}" type="presParOf" srcId="{21F0F7DC-8B77-476D-A91B-DC5A906746C7}" destId="{A5437967-B71C-42C0-8D1C-8325BF4879B7}" srcOrd="1" destOrd="0" presId="urn:microsoft.com/office/officeart/2005/8/layout/orgChart1"/>
    <dgm:cxn modelId="{9BA740E8-6A23-47B2-90D4-F95325564B33}" type="presParOf" srcId="{32DAD883-D157-4166-8AFA-9E9B08C2F80E}" destId="{93827270-AAC0-4CA2-94EB-76E3D3651AF0}" srcOrd="1" destOrd="0" presId="urn:microsoft.com/office/officeart/2005/8/layout/orgChart1"/>
    <dgm:cxn modelId="{A462B01B-DA33-4AA6-9EE5-D0E3685C9320}" type="presParOf" srcId="{93827270-AAC0-4CA2-94EB-76E3D3651AF0}" destId="{62B31036-F0FC-4E32-ABCF-28FA94E94343}" srcOrd="0" destOrd="0" presId="urn:microsoft.com/office/officeart/2005/8/layout/orgChart1"/>
    <dgm:cxn modelId="{0C12A6A0-CE8F-486B-AC5B-EC327DED0ADC}" type="presParOf" srcId="{93827270-AAC0-4CA2-94EB-76E3D3651AF0}" destId="{3DA8A97F-BB0D-4F8D-B4D2-790D71E4F823}" srcOrd="1" destOrd="0" presId="urn:microsoft.com/office/officeart/2005/8/layout/orgChart1"/>
    <dgm:cxn modelId="{472DDAC9-BA54-4D34-960C-45F96214C240}" type="presParOf" srcId="{3DA8A97F-BB0D-4F8D-B4D2-790D71E4F823}" destId="{87023CC6-C846-4A50-82A4-7DAEDBA0E8F2}" srcOrd="0" destOrd="0" presId="urn:microsoft.com/office/officeart/2005/8/layout/orgChart1"/>
    <dgm:cxn modelId="{152E0C14-6728-4F15-A04F-A9DF36EB6A0A}" type="presParOf" srcId="{87023CC6-C846-4A50-82A4-7DAEDBA0E8F2}" destId="{7018940E-1E3B-45E1-BCE5-09760EBFA565}" srcOrd="0" destOrd="0" presId="urn:microsoft.com/office/officeart/2005/8/layout/orgChart1"/>
    <dgm:cxn modelId="{36AEF6EB-BC2F-496D-B4F9-7E1485E88D6D}" type="presParOf" srcId="{87023CC6-C846-4A50-82A4-7DAEDBA0E8F2}" destId="{6903F822-9E1E-4684-808E-A1BD2C81E1D6}" srcOrd="1" destOrd="0" presId="urn:microsoft.com/office/officeart/2005/8/layout/orgChart1"/>
    <dgm:cxn modelId="{6537B761-4652-470E-965A-365F40FF6082}" type="presParOf" srcId="{3DA8A97F-BB0D-4F8D-B4D2-790D71E4F823}" destId="{9B5BB077-55A3-45B4-81F5-40F2DE41A951}" srcOrd="1" destOrd="0" presId="urn:microsoft.com/office/officeart/2005/8/layout/orgChart1"/>
    <dgm:cxn modelId="{77D60BA0-A362-4546-BD87-6EB55EA2353C}" type="presParOf" srcId="{3DA8A97F-BB0D-4F8D-B4D2-790D71E4F823}" destId="{BE2BE29B-D6DC-4D62-96E2-166B7B7A501D}" srcOrd="2" destOrd="0" presId="urn:microsoft.com/office/officeart/2005/8/layout/orgChart1"/>
    <dgm:cxn modelId="{5E549BCD-4B54-4AD5-8E77-DD26020A6948}" type="presParOf" srcId="{93827270-AAC0-4CA2-94EB-76E3D3651AF0}" destId="{D834F84E-8B49-4429-A493-2583054BB2F1}" srcOrd="2" destOrd="0" presId="urn:microsoft.com/office/officeart/2005/8/layout/orgChart1"/>
    <dgm:cxn modelId="{2B3DD5BE-A7AE-4B42-A47B-68294EAAEF7E}" type="presParOf" srcId="{93827270-AAC0-4CA2-94EB-76E3D3651AF0}" destId="{75A94782-B3B5-4373-B41F-BCA8D5A3687B}" srcOrd="3" destOrd="0" presId="urn:microsoft.com/office/officeart/2005/8/layout/orgChart1"/>
    <dgm:cxn modelId="{D3B927DD-D4D5-41D5-9D53-F8ED2F236DF6}" type="presParOf" srcId="{75A94782-B3B5-4373-B41F-BCA8D5A3687B}" destId="{7D8BB294-F1B4-4511-A95F-CEED5E470DFC}" srcOrd="0" destOrd="0" presId="urn:microsoft.com/office/officeart/2005/8/layout/orgChart1"/>
    <dgm:cxn modelId="{21F3B080-B2AF-4892-9391-B29DAB124F7C}" type="presParOf" srcId="{7D8BB294-F1B4-4511-A95F-CEED5E470DFC}" destId="{992F6FA6-E4EB-4D73-8948-14EB7EA48A4D}" srcOrd="0" destOrd="0" presId="urn:microsoft.com/office/officeart/2005/8/layout/orgChart1"/>
    <dgm:cxn modelId="{7459E071-BB32-44E9-935B-5FFF306CCA31}" type="presParOf" srcId="{7D8BB294-F1B4-4511-A95F-CEED5E470DFC}" destId="{24D39A85-9557-43AF-8704-5F71AC2AD794}" srcOrd="1" destOrd="0" presId="urn:microsoft.com/office/officeart/2005/8/layout/orgChart1"/>
    <dgm:cxn modelId="{A7A7EC8F-F774-4A32-ADB3-72B7493418AD}" type="presParOf" srcId="{75A94782-B3B5-4373-B41F-BCA8D5A3687B}" destId="{86C8695E-EF2C-41B1-8299-9E4DB6A7728F}" srcOrd="1" destOrd="0" presId="urn:microsoft.com/office/officeart/2005/8/layout/orgChart1"/>
    <dgm:cxn modelId="{FAD39C6A-E6ED-4884-BF61-E1D2FC3B61E4}" type="presParOf" srcId="{75A94782-B3B5-4373-B41F-BCA8D5A3687B}" destId="{625C079A-BB04-4A43-A1B3-4719699E6487}" srcOrd="2" destOrd="0" presId="urn:microsoft.com/office/officeart/2005/8/layout/orgChart1"/>
    <dgm:cxn modelId="{1459FA3A-FB7E-4A29-974C-5DF3F3498E76}" type="presParOf" srcId="{93827270-AAC0-4CA2-94EB-76E3D3651AF0}" destId="{96B4AFED-1D96-4995-911A-FD9F09B7752D}" srcOrd="4" destOrd="0" presId="urn:microsoft.com/office/officeart/2005/8/layout/orgChart1"/>
    <dgm:cxn modelId="{07CC0964-808F-4BE9-AA40-F9B843CC965D}" type="presParOf" srcId="{93827270-AAC0-4CA2-94EB-76E3D3651AF0}" destId="{CB94E9E5-5175-460F-8348-0CA03D7BC562}" srcOrd="5" destOrd="0" presId="urn:microsoft.com/office/officeart/2005/8/layout/orgChart1"/>
    <dgm:cxn modelId="{1C72AD3B-3CAC-4163-8D88-8362CDDF5AAA}" type="presParOf" srcId="{CB94E9E5-5175-460F-8348-0CA03D7BC562}" destId="{B59A3A50-C11B-48E6-A078-8D2044BADD56}" srcOrd="0" destOrd="0" presId="urn:microsoft.com/office/officeart/2005/8/layout/orgChart1"/>
    <dgm:cxn modelId="{21D52798-D4A6-485B-84D1-DCF724503D99}" type="presParOf" srcId="{B59A3A50-C11B-48E6-A078-8D2044BADD56}" destId="{1813DECC-C55E-4C45-80DF-A595DB7A6D6F}" srcOrd="0" destOrd="0" presId="urn:microsoft.com/office/officeart/2005/8/layout/orgChart1"/>
    <dgm:cxn modelId="{7BFD7ED8-B1D6-4887-A192-92AB4EF0A628}" type="presParOf" srcId="{B59A3A50-C11B-48E6-A078-8D2044BADD56}" destId="{E6BAC589-6128-4E87-B125-901E508B7091}" srcOrd="1" destOrd="0" presId="urn:microsoft.com/office/officeart/2005/8/layout/orgChart1"/>
    <dgm:cxn modelId="{FE42D6C3-7FB4-43B1-AF34-8A8AFE82D4BB}" type="presParOf" srcId="{CB94E9E5-5175-460F-8348-0CA03D7BC562}" destId="{1DD74FA6-F495-4886-8C8E-8A746AC8B5AD}" srcOrd="1" destOrd="0" presId="urn:microsoft.com/office/officeart/2005/8/layout/orgChart1"/>
    <dgm:cxn modelId="{2B68127C-B313-4AC5-A02D-5FDA2B12859C}" type="presParOf" srcId="{CB94E9E5-5175-460F-8348-0CA03D7BC562}" destId="{ABF87EC0-4FDE-4DDB-80A2-464008A16114}" srcOrd="2" destOrd="0" presId="urn:microsoft.com/office/officeart/2005/8/layout/orgChart1"/>
    <dgm:cxn modelId="{4117F377-6D9F-4CD1-BE9F-2D0863D42192}" type="presParOf" srcId="{93827270-AAC0-4CA2-94EB-76E3D3651AF0}" destId="{225A5D6D-B1C6-4EE6-9843-DFECFB3F4604}" srcOrd="6" destOrd="0" presId="urn:microsoft.com/office/officeart/2005/8/layout/orgChart1"/>
    <dgm:cxn modelId="{5CDD2A84-15BF-466C-B858-4A8DCE684140}" type="presParOf" srcId="{93827270-AAC0-4CA2-94EB-76E3D3651AF0}" destId="{F0173B54-276B-4214-B5BC-AB4B53238BF0}" srcOrd="7" destOrd="0" presId="urn:microsoft.com/office/officeart/2005/8/layout/orgChart1"/>
    <dgm:cxn modelId="{B2B42D56-CAD0-4FD7-A3DE-6D8D80804FC3}" type="presParOf" srcId="{F0173B54-276B-4214-B5BC-AB4B53238BF0}" destId="{645F591F-E57F-4291-AD98-BD48C0179177}" srcOrd="0" destOrd="0" presId="urn:microsoft.com/office/officeart/2005/8/layout/orgChart1"/>
    <dgm:cxn modelId="{85995330-1C8D-4B90-B822-F8F6F562B02F}" type="presParOf" srcId="{645F591F-E57F-4291-AD98-BD48C0179177}" destId="{276D99C5-AB79-4EDA-9BC4-32A9E56D66E3}" srcOrd="0" destOrd="0" presId="urn:microsoft.com/office/officeart/2005/8/layout/orgChart1"/>
    <dgm:cxn modelId="{596226F7-FCE2-4103-A931-EB733174931A}" type="presParOf" srcId="{645F591F-E57F-4291-AD98-BD48C0179177}" destId="{B29EE380-B814-4AED-A69B-7E03D76AD655}" srcOrd="1" destOrd="0" presId="urn:microsoft.com/office/officeart/2005/8/layout/orgChart1"/>
    <dgm:cxn modelId="{00429250-2909-41A1-929C-31267D952ECF}" type="presParOf" srcId="{F0173B54-276B-4214-B5BC-AB4B53238BF0}" destId="{A6FC5003-7CB2-4BAD-B312-29238BA1337B}" srcOrd="1" destOrd="0" presId="urn:microsoft.com/office/officeart/2005/8/layout/orgChart1"/>
    <dgm:cxn modelId="{712E708F-C092-4104-85EA-4280A81A8BCB}" type="presParOf" srcId="{F0173B54-276B-4214-B5BC-AB4B53238BF0}" destId="{FB1EA08C-5074-46F1-B858-C796615D8914}" srcOrd="2" destOrd="0" presId="urn:microsoft.com/office/officeart/2005/8/layout/orgChart1"/>
    <dgm:cxn modelId="{FB083E84-0F26-4A4A-A4A0-23F273147268}" type="presParOf" srcId="{93827270-AAC0-4CA2-94EB-76E3D3651AF0}" destId="{0A9A02F3-E504-459D-84B7-CD3FB0DE6474}" srcOrd="8" destOrd="0" presId="urn:microsoft.com/office/officeart/2005/8/layout/orgChart1"/>
    <dgm:cxn modelId="{158FA39D-A754-4FA8-901E-855254D98984}" type="presParOf" srcId="{93827270-AAC0-4CA2-94EB-76E3D3651AF0}" destId="{8A8C6CD9-A9E7-4670-8D69-5002AEC15AB5}" srcOrd="9" destOrd="0" presId="urn:microsoft.com/office/officeart/2005/8/layout/orgChart1"/>
    <dgm:cxn modelId="{E5FD1AAC-2C42-4177-BAC9-75589D1C4FC6}" type="presParOf" srcId="{8A8C6CD9-A9E7-4670-8D69-5002AEC15AB5}" destId="{D7EB0767-9C01-4BAD-8EA1-4BB185FC7CC0}" srcOrd="0" destOrd="0" presId="urn:microsoft.com/office/officeart/2005/8/layout/orgChart1"/>
    <dgm:cxn modelId="{216A3AC0-8258-41EB-A48E-04171E2CF79C}" type="presParOf" srcId="{D7EB0767-9C01-4BAD-8EA1-4BB185FC7CC0}" destId="{F13ABDE8-6489-477A-B11E-944271E9D7EA}" srcOrd="0" destOrd="0" presId="urn:microsoft.com/office/officeart/2005/8/layout/orgChart1"/>
    <dgm:cxn modelId="{D4C25AC2-208E-48F8-B26F-88DD11DE2956}" type="presParOf" srcId="{D7EB0767-9C01-4BAD-8EA1-4BB185FC7CC0}" destId="{10D582E0-718A-47F3-BCE0-AF3B4CC5354A}" srcOrd="1" destOrd="0" presId="urn:microsoft.com/office/officeart/2005/8/layout/orgChart1"/>
    <dgm:cxn modelId="{583D08BA-7FA1-4891-92ED-EFA74DC7D53C}" type="presParOf" srcId="{8A8C6CD9-A9E7-4670-8D69-5002AEC15AB5}" destId="{105006DB-0F20-4CB5-8678-87015C05F056}" srcOrd="1" destOrd="0" presId="urn:microsoft.com/office/officeart/2005/8/layout/orgChart1"/>
    <dgm:cxn modelId="{BFAD5A7F-B121-4223-8741-F6CC420B31A8}" type="presParOf" srcId="{8A8C6CD9-A9E7-4670-8D69-5002AEC15AB5}" destId="{7567CE5E-0A51-4930-9524-83293571AA8A}" srcOrd="2" destOrd="0" presId="urn:microsoft.com/office/officeart/2005/8/layout/orgChart1"/>
    <dgm:cxn modelId="{4451D95D-E9A2-4F2A-8A12-A54BF1AD0504}" type="presParOf" srcId="{93827270-AAC0-4CA2-94EB-76E3D3651AF0}" destId="{F41D0CEE-2D50-4744-A01C-9824620D5319}" srcOrd="10" destOrd="0" presId="urn:microsoft.com/office/officeart/2005/8/layout/orgChart1"/>
    <dgm:cxn modelId="{15F56954-AE20-4BF4-86F4-A19ECB67A33C}" type="presParOf" srcId="{93827270-AAC0-4CA2-94EB-76E3D3651AF0}" destId="{A45597AC-8E3E-4E8F-86E4-1F01E34D73E4}" srcOrd="11" destOrd="0" presId="urn:microsoft.com/office/officeart/2005/8/layout/orgChart1"/>
    <dgm:cxn modelId="{CCB84C56-8C20-4374-878E-E2FB4690FE30}" type="presParOf" srcId="{A45597AC-8E3E-4E8F-86E4-1F01E34D73E4}" destId="{42C23145-00C8-4771-9EE9-E2CD16360033}" srcOrd="0" destOrd="0" presId="urn:microsoft.com/office/officeart/2005/8/layout/orgChart1"/>
    <dgm:cxn modelId="{2FCB4DF1-B443-4495-93D8-6CC62DB4A906}" type="presParOf" srcId="{42C23145-00C8-4771-9EE9-E2CD16360033}" destId="{333497AA-7232-4F30-B99D-3F1FF996A5C7}" srcOrd="0" destOrd="0" presId="urn:microsoft.com/office/officeart/2005/8/layout/orgChart1"/>
    <dgm:cxn modelId="{1918C017-22A2-4C56-B395-4D43864DD2D8}" type="presParOf" srcId="{42C23145-00C8-4771-9EE9-E2CD16360033}" destId="{A321C486-A6C4-45B2-B87D-1EEACD3A4684}" srcOrd="1" destOrd="0" presId="urn:microsoft.com/office/officeart/2005/8/layout/orgChart1"/>
    <dgm:cxn modelId="{8C47042F-D4CB-4F70-800A-4BA05DF4B2BA}" type="presParOf" srcId="{A45597AC-8E3E-4E8F-86E4-1F01E34D73E4}" destId="{64381456-FE60-4ADB-81AB-CE9B9EABC483}" srcOrd="1" destOrd="0" presId="urn:microsoft.com/office/officeart/2005/8/layout/orgChart1"/>
    <dgm:cxn modelId="{42C4AE2C-06EA-4A42-AA8E-87B2DF9AB510}" type="presParOf" srcId="{A45597AC-8E3E-4E8F-86E4-1F01E34D73E4}" destId="{974392CF-4742-423E-AED4-08B61AC86B73}" srcOrd="2" destOrd="0" presId="urn:microsoft.com/office/officeart/2005/8/layout/orgChart1"/>
    <dgm:cxn modelId="{F527786A-40AE-49A6-BD83-5228A1263896}" type="presParOf" srcId="{32DAD883-D157-4166-8AFA-9E9B08C2F80E}" destId="{AC26FD29-845A-43AF-9006-CEC1AACBF578}" srcOrd="2" destOrd="0" presId="urn:microsoft.com/office/officeart/2005/8/layout/orgChart1"/>
    <dgm:cxn modelId="{B59B3D0E-4FB1-41E7-A942-055C0587C757}" type="presParOf" srcId="{A9815F26-2486-4A9F-A350-6B1E87C5EB5E}" destId="{BF50364A-3FEB-4730-B542-4F3BB737A7CA}" srcOrd="2" destOrd="0" presId="urn:microsoft.com/office/officeart/2005/8/layout/orgChart1"/>
    <dgm:cxn modelId="{1E915725-DFA2-4361-9006-2F036069FF31}" type="presParOf" srcId="{A9815F26-2486-4A9F-A350-6B1E87C5EB5E}" destId="{FF3CFCA9-BC6D-4695-9076-A2665CEF0771}" srcOrd="3" destOrd="0" presId="urn:microsoft.com/office/officeart/2005/8/layout/orgChart1"/>
    <dgm:cxn modelId="{665DD7AF-CB4B-415B-AC35-BDA3FD77D450}" type="presParOf" srcId="{FF3CFCA9-BC6D-4695-9076-A2665CEF0771}" destId="{1F5DC21C-C5B6-4A07-AED3-16BA6B379C52}" srcOrd="0" destOrd="0" presId="urn:microsoft.com/office/officeart/2005/8/layout/orgChart1"/>
    <dgm:cxn modelId="{5D7ACD6C-19F9-4E38-AB8B-877D676B3069}" type="presParOf" srcId="{1F5DC21C-C5B6-4A07-AED3-16BA6B379C52}" destId="{A93E7AFC-602F-43C1-8914-A08175750ADB}" srcOrd="0" destOrd="0" presId="urn:microsoft.com/office/officeart/2005/8/layout/orgChart1"/>
    <dgm:cxn modelId="{29070041-740F-4C92-B7E0-EA5D84C882BF}" type="presParOf" srcId="{1F5DC21C-C5B6-4A07-AED3-16BA6B379C52}" destId="{D506CEF7-563A-4AB9-AEB8-A7873E266716}" srcOrd="1" destOrd="0" presId="urn:microsoft.com/office/officeart/2005/8/layout/orgChart1"/>
    <dgm:cxn modelId="{131F3396-8307-42F1-B756-E0BEAA72C8DB}" type="presParOf" srcId="{FF3CFCA9-BC6D-4695-9076-A2665CEF0771}" destId="{6BE8AB71-825E-4D81-855A-2072C4B03585}" srcOrd="1" destOrd="0" presId="urn:microsoft.com/office/officeart/2005/8/layout/orgChart1"/>
    <dgm:cxn modelId="{B15A44E1-C715-458D-91AD-06D2BB966652}" type="presParOf" srcId="{6BE8AB71-825E-4D81-855A-2072C4B03585}" destId="{AABA46EF-E8E8-4F2B-98E8-E13E92316CCF}" srcOrd="0" destOrd="0" presId="urn:microsoft.com/office/officeart/2005/8/layout/orgChart1"/>
    <dgm:cxn modelId="{0D03F40D-A952-4627-AD57-1525B546D722}" type="presParOf" srcId="{6BE8AB71-825E-4D81-855A-2072C4B03585}" destId="{059C7AE6-F1C3-45BF-B4A0-559A6B644E6B}" srcOrd="1" destOrd="0" presId="urn:microsoft.com/office/officeart/2005/8/layout/orgChart1"/>
    <dgm:cxn modelId="{9D402882-6CE6-4991-B5AD-82F5980199FC}" type="presParOf" srcId="{059C7AE6-F1C3-45BF-B4A0-559A6B644E6B}" destId="{1127D025-D008-4FE3-93A7-C98FD255A5D3}" srcOrd="0" destOrd="0" presId="urn:microsoft.com/office/officeart/2005/8/layout/orgChart1"/>
    <dgm:cxn modelId="{FFD90CA9-3F88-4E3D-B3EB-88D700452B0F}" type="presParOf" srcId="{1127D025-D008-4FE3-93A7-C98FD255A5D3}" destId="{A7BFF592-D71E-484C-B3DE-2C674DA8DD0E}" srcOrd="0" destOrd="0" presId="urn:microsoft.com/office/officeart/2005/8/layout/orgChart1"/>
    <dgm:cxn modelId="{FAB2054E-7699-461F-B15F-ADE514FC5E12}" type="presParOf" srcId="{1127D025-D008-4FE3-93A7-C98FD255A5D3}" destId="{48793AED-5E51-4AEF-979D-4CD3A11AA7E3}" srcOrd="1" destOrd="0" presId="urn:microsoft.com/office/officeart/2005/8/layout/orgChart1"/>
    <dgm:cxn modelId="{1AA00D49-0842-482F-A649-F0719243FBAF}" type="presParOf" srcId="{059C7AE6-F1C3-45BF-B4A0-559A6B644E6B}" destId="{DA5459AB-1308-42AA-8A20-A7C96468C8D4}" srcOrd="1" destOrd="0" presId="urn:microsoft.com/office/officeart/2005/8/layout/orgChart1"/>
    <dgm:cxn modelId="{0BBAC497-EA85-4756-B3C3-3BE8F90B2CF7}" type="presParOf" srcId="{059C7AE6-F1C3-45BF-B4A0-559A6B644E6B}" destId="{6330ACB6-18D8-4BF6-A863-F9ECD4E54F3C}" srcOrd="2" destOrd="0" presId="urn:microsoft.com/office/officeart/2005/8/layout/orgChart1"/>
    <dgm:cxn modelId="{3A93F7B6-5987-42B5-9A79-AE9695C49840}" type="presParOf" srcId="{6BE8AB71-825E-4D81-855A-2072C4B03585}" destId="{9BE05735-2F6C-46AD-8FB0-D6508504C757}" srcOrd="2" destOrd="0" presId="urn:microsoft.com/office/officeart/2005/8/layout/orgChart1"/>
    <dgm:cxn modelId="{45D76A6A-F66B-473D-8C8D-EFE1163E12C3}" type="presParOf" srcId="{6BE8AB71-825E-4D81-855A-2072C4B03585}" destId="{ECD5BA5C-D8B7-4406-AD5D-9C4A83A96222}" srcOrd="3" destOrd="0" presId="urn:microsoft.com/office/officeart/2005/8/layout/orgChart1"/>
    <dgm:cxn modelId="{9BF2A1C7-ECB1-4A33-9CD6-07E784DBBDB8}" type="presParOf" srcId="{ECD5BA5C-D8B7-4406-AD5D-9C4A83A96222}" destId="{E3395526-1095-4E1C-8CAE-42EC657BAC83}" srcOrd="0" destOrd="0" presId="urn:microsoft.com/office/officeart/2005/8/layout/orgChart1"/>
    <dgm:cxn modelId="{2484D3BD-84AF-4EA9-B0C5-2573ED904D96}" type="presParOf" srcId="{E3395526-1095-4E1C-8CAE-42EC657BAC83}" destId="{B5D21098-F939-4624-A230-77650E8BCA38}" srcOrd="0" destOrd="0" presId="urn:microsoft.com/office/officeart/2005/8/layout/orgChart1"/>
    <dgm:cxn modelId="{50688803-A805-4162-A173-7A6E9742FC56}" type="presParOf" srcId="{E3395526-1095-4E1C-8CAE-42EC657BAC83}" destId="{F9C30143-1AD1-46F8-ABE4-C03E509B6A1A}" srcOrd="1" destOrd="0" presId="urn:microsoft.com/office/officeart/2005/8/layout/orgChart1"/>
    <dgm:cxn modelId="{E66BEDCB-2AD9-41C5-A017-F5BC9C016A8B}" type="presParOf" srcId="{ECD5BA5C-D8B7-4406-AD5D-9C4A83A96222}" destId="{6C7535AA-8CCF-44DB-A63D-BB3FF7E00AB7}" srcOrd="1" destOrd="0" presId="urn:microsoft.com/office/officeart/2005/8/layout/orgChart1"/>
    <dgm:cxn modelId="{01D6FBDE-F359-4388-A206-B07183C728FD}" type="presParOf" srcId="{ECD5BA5C-D8B7-4406-AD5D-9C4A83A96222}" destId="{3413F45E-1B11-4D09-A83E-38C953D01182}" srcOrd="2" destOrd="0" presId="urn:microsoft.com/office/officeart/2005/8/layout/orgChart1"/>
    <dgm:cxn modelId="{0CFDD7A4-136B-4993-9728-E5D6801EC43E}" type="presParOf" srcId="{6BE8AB71-825E-4D81-855A-2072C4B03585}" destId="{09EFD0BC-22BD-4361-BB2D-5B9934AFD0F1}" srcOrd="4" destOrd="0" presId="urn:microsoft.com/office/officeart/2005/8/layout/orgChart1"/>
    <dgm:cxn modelId="{349E7802-D7F5-4E50-804B-FFA989227D8E}" type="presParOf" srcId="{6BE8AB71-825E-4D81-855A-2072C4B03585}" destId="{74C54C91-8C77-47D3-8148-CE820D91C6CC}" srcOrd="5" destOrd="0" presId="urn:microsoft.com/office/officeart/2005/8/layout/orgChart1"/>
    <dgm:cxn modelId="{10E505CA-BCEC-4F0E-BC00-567CFB87AD6B}" type="presParOf" srcId="{74C54C91-8C77-47D3-8148-CE820D91C6CC}" destId="{BB7B44D6-18CA-4DA8-BC69-4925B6A9DEDC}" srcOrd="0" destOrd="0" presId="urn:microsoft.com/office/officeart/2005/8/layout/orgChart1"/>
    <dgm:cxn modelId="{9ACF08E2-06BF-4905-AFB3-CD33F9816C8A}" type="presParOf" srcId="{BB7B44D6-18CA-4DA8-BC69-4925B6A9DEDC}" destId="{86A228CD-42A8-4686-BADD-86B142A1B27F}" srcOrd="0" destOrd="0" presId="urn:microsoft.com/office/officeart/2005/8/layout/orgChart1"/>
    <dgm:cxn modelId="{DBA86C47-FC6C-4E5E-B1B8-3B378C7F9314}" type="presParOf" srcId="{BB7B44D6-18CA-4DA8-BC69-4925B6A9DEDC}" destId="{524F6D99-862C-466B-B341-E548E8E99241}" srcOrd="1" destOrd="0" presId="urn:microsoft.com/office/officeart/2005/8/layout/orgChart1"/>
    <dgm:cxn modelId="{E5C06527-6FD3-42C4-8FBF-98C60339EA52}" type="presParOf" srcId="{74C54C91-8C77-47D3-8148-CE820D91C6CC}" destId="{79080024-84EA-47B5-A4EA-04428A23AC86}" srcOrd="1" destOrd="0" presId="urn:microsoft.com/office/officeart/2005/8/layout/orgChart1"/>
    <dgm:cxn modelId="{10586E9C-D720-48AA-B090-DE9680594EA3}" type="presParOf" srcId="{74C54C91-8C77-47D3-8148-CE820D91C6CC}" destId="{4B516D16-8808-4646-BACD-1A1317B2EB58}" srcOrd="2" destOrd="0" presId="urn:microsoft.com/office/officeart/2005/8/layout/orgChart1"/>
    <dgm:cxn modelId="{EFEC095E-66E5-45FC-A406-314AA1E54EF9}" type="presParOf" srcId="{6BE8AB71-825E-4D81-855A-2072C4B03585}" destId="{2E98919C-40A5-4A0A-AE49-B3ABE6AE52F0}" srcOrd="6" destOrd="0" presId="urn:microsoft.com/office/officeart/2005/8/layout/orgChart1"/>
    <dgm:cxn modelId="{D2AE12E7-2351-4A8F-8FE3-4EB5C7C117E5}" type="presParOf" srcId="{6BE8AB71-825E-4D81-855A-2072C4B03585}" destId="{BC6A8FBD-90EF-4943-B2BB-F217DDC3B013}" srcOrd="7" destOrd="0" presId="urn:microsoft.com/office/officeart/2005/8/layout/orgChart1"/>
    <dgm:cxn modelId="{470F2227-23CE-48F6-A211-E28F06961667}" type="presParOf" srcId="{BC6A8FBD-90EF-4943-B2BB-F217DDC3B013}" destId="{5BB9D896-6D7E-4A5B-97EC-C4B529B8404E}" srcOrd="0" destOrd="0" presId="urn:microsoft.com/office/officeart/2005/8/layout/orgChart1"/>
    <dgm:cxn modelId="{8A7E0337-CCB2-4E10-AAB7-ECC98D7F6C2A}" type="presParOf" srcId="{5BB9D896-6D7E-4A5B-97EC-C4B529B8404E}" destId="{C82C8CDC-8795-4E91-A4A7-84701F024397}" srcOrd="0" destOrd="0" presId="urn:microsoft.com/office/officeart/2005/8/layout/orgChart1"/>
    <dgm:cxn modelId="{CF25DDFE-A9D3-4260-8818-63577BE601E3}" type="presParOf" srcId="{5BB9D896-6D7E-4A5B-97EC-C4B529B8404E}" destId="{F343B97B-9BCE-46A1-88A0-41398C37F967}" srcOrd="1" destOrd="0" presId="urn:microsoft.com/office/officeart/2005/8/layout/orgChart1"/>
    <dgm:cxn modelId="{B0C656E9-18DE-4554-8DBB-D5B9B10C4E71}" type="presParOf" srcId="{BC6A8FBD-90EF-4943-B2BB-F217DDC3B013}" destId="{5B31F72B-DBBF-431C-9F67-EFEE427C8EF6}" srcOrd="1" destOrd="0" presId="urn:microsoft.com/office/officeart/2005/8/layout/orgChart1"/>
    <dgm:cxn modelId="{79E1CE62-24CB-48B8-A0D5-3D3763DA6043}" type="presParOf" srcId="{BC6A8FBD-90EF-4943-B2BB-F217DDC3B013}" destId="{B480ECCC-5D80-4A6E-A33A-62675731F49D}" srcOrd="2" destOrd="0" presId="urn:microsoft.com/office/officeart/2005/8/layout/orgChart1"/>
    <dgm:cxn modelId="{A90119C9-A165-41CD-B826-F000EC0C777F}" type="presParOf" srcId="{6BE8AB71-825E-4D81-855A-2072C4B03585}" destId="{BADF4093-B5A5-4906-AD6B-3ED0A4F92BCF}" srcOrd="8" destOrd="0" presId="urn:microsoft.com/office/officeart/2005/8/layout/orgChart1"/>
    <dgm:cxn modelId="{7EF8BA21-17E3-44FE-916F-EBA31B8F9561}" type="presParOf" srcId="{6BE8AB71-825E-4D81-855A-2072C4B03585}" destId="{4B348C0B-558E-414E-878F-3AADCE5EECE5}" srcOrd="9" destOrd="0" presId="urn:microsoft.com/office/officeart/2005/8/layout/orgChart1"/>
    <dgm:cxn modelId="{BD8F69BA-F9AA-44D8-8578-A3566A923681}" type="presParOf" srcId="{4B348C0B-558E-414E-878F-3AADCE5EECE5}" destId="{7EEEDFD0-D888-4B70-A252-A6F49B546043}" srcOrd="0" destOrd="0" presId="urn:microsoft.com/office/officeart/2005/8/layout/orgChart1"/>
    <dgm:cxn modelId="{D3BC89C7-1C04-4D2F-88A7-4CBA6391DDEA}" type="presParOf" srcId="{7EEEDFD0-D888-4B70-A252-A6F49B546043}" destId="{A1278C8C-F6CF-4556-9C69-F924B13CC587}" srcOrd="0" destOrd="0" presId="urn:microsoft.com/office/officeart/2005/8/layout/orgChart1"/>
    <dgm:cxn modelId="{383E1D8A-6692-446F-9D40-74BE08CDAC46}" type="presParOf" srcId="{7EEEDFD0-D888-4B70-A252-A6F49B546043}" destId="{1C89BB36-A6A5-40D9-B3A2-E4B614FF89EB}" srcOrd="1" destOrd="0" presId="urn:microsoft.com/office/officeart/2005/8/layout/orgChart1"/>
    <dgm:cxn modelId="{75160101-CAC7-4A83-8D6D-CA122BD721CF}" type="presParOf" srcId="{4B348C0B-558E-414E-878F-3AADCE5EECE5}" destId="{83FF8768-B569-48E6-9579-4511456B6313}" srcOrd="1" destOrd="0" presId="urn:microsoft.com/office/officeart/2005/8/layout/orgChart1"/>
    <dgm:cxn modelId="{2CF8915B-47EC-45EC-AE9D-1CF98AB9E761}" type="presParOf" srcId="{4B348C0B-558E-414E-878F-3AADCE5EECE5}" destId="{5467954B-B75C-4A81-A534-B40C957378F2}" srcOrd="2" destOrd="0" presId="urn:microsoft.com/office/officeart/2005/8/layout/orgChart1"/>
    <dgm:cxn modelId="{6B5C21A9-5674-4317-BF7F-3D645F3F6FCD}" type="presParOf" srcId="{FF3CFCA9-BC6D-4695-9076-A2665CEF0771}" destId="{3B45B416-2C42-4D51-BDD1-E9E3ABE967C8}" srcOrd="2" destOrd="0" presId="urn:microsoft.com/office/officeart/2005/8/layout/orgChart1"/>
    <dgm:cxn modelId="{844D7A2A-F2F8-4231-8443-06692289EEF4}" type="presParOf" srcId="{A05C628E-8E5A-445B-90E6-D5A1BAF8B650}" destId="{2CBDFC4B-A59A-457F-A15E-A1E61B58D659}" srcOrd="2" destOrd="0" presId="urn:microsoft.com/office/officeart/2005/8/layout/orgChart1"/>
    <dgm:cxn modelId="{E60C22EC-7A50-4A25-9D76-5339FD5986FB}" type="presParOf" srcId="{2CBDFC4B-A59A-457F-A15E-A1E61B58D659}" destId="{0F50F1C1-A5ED-467D-8CB9-A217EDF36D0F}" srcOrd="0" destOrd="0" presId="urn:microsoft.com/office/officeart/2005/8/layout/orgChart1"/>
    <dgm:cxn modelId="{AD068325-C846-476F-AA32-AAFDE24CF796}" type="presParOf" srcId="{2CBDFC4B-A59A-457F-A15E-A1E61B58D659}" destId="{E15565EA-8117-470F-8A5D-56C3A1A3F7F4}" srcOrd="1" destOrd="0" presId="urn:microsoft.com/office/officeart/2005/8/layout/orgChart1"/>
    <dgm:cxn modelId="{5782478D-3DA4-4D26-BC47-6AF1D80667C7}" type="presParOf" srcId="{E15565EA-8117-470F-8A5D-56C3A1A3F7F4}" destId="{E19F3C91-6DE0-4B6D-9A25-7F73F5B3DCAA}" srcOrd="0" destOrd="0" presId="urn:microsoft.com/office/officeart/2005/8/layout/orgChart1"/>
    <dgm:cxn modelId="{E2CA902D-A995-42D5-8893-71910838EABF}" type="presParOf" srcId="{E19F3C91-6DE0-4B6D-9A25-7F73F5B3DCAA}" destId="{EDD14B1B-4246-4AF5-BE34-FB8319A0A885}" srcOrd="0" destOrd="0" presId="urn:microsoft.com/office/officeart/2005/8/layout/orgChart1"/>
    <dgm:cxn modelId="{1D2C2129-53DA-4262-BF4B-44AFEA8E8002}" type="presParOf" srcId="{E19F3C91-6DE0-4B6D-9A25-7F73F5B3DCAA}" destId="{17227962-D3E0-428D-9608-14D4935350A0}" srcOrd="1" destOrd="0" presId="urn:microsoft.com/office/officeart/2005/8/layout/orgChart1"/>
    <dgm:cxn modelId="{401C1528-63CE-4549-9A97-7FBADE5F0862}" type="presParOf" srcId="{E15565EA-8117-470F-8A5D-56C3A1A3F7F4}" destId="{2308C457-E260-41CE-9450-6F475C2B07D2}" srcOrd="1" destOrd="0" presId="urn:microsoft.com/office/officeart/2005/8/layout/orgChart1"/>
    <dgm:cxn modelId="{27B06E44-378B-44A4-BF52-216714566175}" type="presParOf" srcId="{2308C457-E260-41CE-9450-6F475C2B07D2}" destId="{5197CB0D-B0B9-4D97-AF94-EDFFCAD283C5}" srcOrd="0" destOrd="0" presId="urn:microsoft.com/office/officeart/2005/8/layout/orgChart1"/>
    <dgm:cxn modelId="{58116E0A-0C0B-469E-9384-7CB849E1DF0F}" type="presParOf" srcId="{2308C457-E260-41CE-9450-6F475C2B07D2}" destId="{20E1F110-8D1C-4D52-B948-DB6479210869}" srcOrd="1" destOrd="0" presId="urn:microsoft.com/office/officeart/2005/8/layout/orgChart1"/>
    <dgm:cxn modelId="{2EC1E4CA-4287-4EB2-82E7-020B4504B36E}" type="presParOf" srcId="{20E1F110-8D1C-4D52-B948-DB6479210869}" destId="{FD078961-A6DF-49C0-B31E-CBC818DA2549}" srcOrd="0" destOrd="0" presId="urn:microsoft.com/office/officeart/2005/8/layout/orgChart1"/>
    <dgm:cxn modelId="{56BB21DA-D6CF-46B9-BFD6-49FA0709E33D}" type="presParOf" srcId="{FD078961-A6DF-49C0-B31E-CBC818DA2549}" destId="{7D2FE982-3BF7-413B-BDF1-C579FE05A79D}" srcOrd="0" destOrd="0" presId="urn:microsoft.com/office/officeart/2005/8/layout/orgChart1"/>
    <dgm:cxn modelId="{56E29645-C3F9-4A42-ABE2-F75AC98E90CE}" type="presParOf" srcId="{FD078961-A6DF-49C0-B31E-CBC818DA2549}" destId="{B0B0522E-4B89-4EE6-959A-012788534838}" srcOrd="1" destOrd="0" presId="urn:microsoft.com/office/officeart/2005/8/layout/orgChart1"/>
    <dgm:cxn modelId="{B1268A88-F744-4740-92EC-5BB867C853CA}" type="presParOf" srcId="{20E1F110-8D1C-4D52-B948-DB6479210869}" destId="{10BF3DD5-E7B2-4925-B31A-A515E6AF39C0}" srcOrd="1" destOrd="0" presId="urn:microsoft.com/office/officeart/2005/8/layout/orgChart1"/>
    <dgm:cxn modelId="{D97AA9CA-E2AA-4E08-85F3-9767FB571891}" type="presParOf" srcId="{20E1F110-8D1C-4D52-B948-DB6479210869}" destId="{6A9429B5-FF62-4CE4-93E4-7A62E17858E1}" srcOrd="2" destOrd="0" presId="urn:microsoft.com/office/officeart/2005/8/layout/orgChart1"/>
    <dgm:cxn modelId="{0B895389-E6B3-4EE4-A106-5AF3EE4611FD}" type="presParOf" srcId="{2308C457-E260-41CE-9450-6F475C2B07D2}" destId="{E82CABDF-85F4-459C-B436-994F68357621}" srcOrd="2" destOrd="0" presId="urn:microsoft.com/office/officeart/2005/8/layout/orgChart1"/>
    <dgm:cxn modelId="{790CF436-C9F6-4102-9CBC-4667188D3CC6}" type="presParOf" srcId="{2308C457-E260-41CE-9450-6F475C2B07D2}" destId="{8E1A91D0-3D5F-4C5A-A815-30ABAD8531E7}" srcOrd="3" destOrd="0" presId="urn:microsoft.com/office/officeart/2005/8/layout/orgChart1"/>
    <dgm:cxn modelId="{4EFB0318-E40A-43AD-A1A3-A86D767FB03D}" type="presParOf" srcId="{8E1A91D0-3D5F-4C5A-A815-30ABAD8531E7}" destId="{CC4640F6-75C3-4315-979D-4643E9F0BD02}" srcOrd="0" destOrd="0" presId="urn:microsoft.com/office/officeart/2005/8/layout/orgChart1"/>
    <dgm:cxn modelId="{12DCD4FF-E4AC-41AE-9D97-0043C8377405}" type="presParOf" srcId="{CC4640F6-75C3-4315-979D-4643E9F0BD02}" destId="{FB8D63BB-3A32-4286-9D02-E461FA8165BB}" srcOrd="0" destOrd="0" presId="urn:microsoft.com/office/officeart/2005/8/layout/orgChart1"/>
    <dgm:cxn modelId="{130DC658-4011-41F2-9C2B-07FCEF8A511D}" type="presParOf" srcId="{CC4640F6-75C3-4315-979D-4643E9F0BD02}" destId="{034A3843-E7DF-475B-A824-9196B635FC4F}" srcOrd="1" destOrd="0" presId="urn:microsoft.com/office/officeart/2005/8/layout/orgChart1"/>
    <dgm:cxn modelId="{46DE9710-7D64-4441-AE5C-4DF4F4BC81A6}" type="presParOf" srcId="{8E1A91D0-3D5F-4C5A-A815-30ABAD8531E7}" destId="{089FBB36-33B3-4AC0-9894-DCBD092B6103}" srcOrd="1" destOrd="0" presId="urn:microsoft.com/office/officeart/2005/8/layout/orgChart1"/>
    <dgm:cxn modelId="{181E7E9E-4BD1-420F-A113-2E8E6DAA263C}" type="presParOf" srcId="{8E1A91D0-3D5F-4C5A-A815-30ABAD8531E7}" destId="{D0599326-FFD1-400D-A434-DC324FAC2D84}" srcOrd="2" destOrd="0" presId="urn:microsoft.com/office/officeart/2005/8/layout/orgChart1"/>
    <dgm:cxn modelId="{B2DFC7ED-D317-423C-856A-CB4E99B784BB}" type="presParOf" srcId="{2308C457-E260-41CE-9450-6F475C2B07D2}" destId="{3D407732-4873-451B-B347-E5D9FA4BF387}" srcOrd="4" destOrd="0" presId="urn:microsoft.com/office/officeart/2005/8/layout/orgChart1"/>
    <dgm:cxn modelId="{EF33E434-8696-42DE-BE3E-85DC2A19C0D9}" type="presParOf" srcId="{2308C457-E260-41CE-9450-6F475C2B07D2}" destId="{81F97202-7C85-414B-81E4-18735783D240}" srcOrd="5" destOrd="0" presId="urn:microsoft.com/office/officeart/2005/8/layout/orgChart1"/>
    <dgm:cxn modelId="{DC104ECC-4300-443F-89FC-2CF05303861C}" type="presParOf" srcId="{81F97202-7C85-414B-81E4-18735783D240}" destId="{A576B01A-E780-417A-B39E-139584A47937}" srcOrd="0" destOrd="0" presId="urn:microsoft.com/office/officeart/2005/8/layout/orgChart1"/>
    <dgm:cxn modelId="{E786B809-CDC2-49E6-93B8-C6A93506C713}" type="presParOf" srcId="{A576B01A-E780-417A-B39E-139584A47937}" destId="{C12E853A-47A1-4E9E-B933-9997A6B36F0B}" srcOrd="0" destOrd="0" presId="urn:microsoft.com/office/officeart/2005/8/layout/orgChart1"/>
    <dgm:cxn modelId="{1DDFAFD0-93D3-4873-A801-C345AC2AEB8D}" type="presParOf" srcId="{A576B01A-E780-417A-B39E-139584A47937}" destId="{9E315762-F864-4ABE-B7BA-DCCDF1C9F913}" srcOrd="1" destOrd="0" presId="urn:microsoft.com/office/officeart/2005/8/layout/orgChart1"/>
    <dgm:cxn modelId="{328A4169-4F6D-4A0E-83E2-555800ADB73D}" type="presParOf" srcId="{81F97202-7C85-414B-81E4-18735783D240}" destId="{EDA13BE1-2B93-40B9-82C2-837972782C2B}" srcOrd="1" destOrd="0" presId="urn:microsoft.com/office/officeart/2005/8/layout/orgChart1"/>
    <dgm:cxn modelId="{6018B412-2CCE-4366-9773-81A95E238622}" type="presParOf" srcId="{81F97202-7C85-414B-81E4-18735783D240}" destId="{42717A7E-8951-4EF2-8265-8CCF91F3E8FD}" srcOrd="2" destOrd="0" presId="urn:microsoft.com/office/officeart/2005/8/layout/orgChart1"/>
    <dgm:cxn modelId="{C653D653-E9B2-4375-A5C4-AA7C948EC278}" type="presParOf" srcId="{E15565EA-8117-470F-8A5D-56C3A1A3F7F4}" destId="{F43378E0-F44F-472A-ADE4-3E00325536EE}" srcOrd="2" destOrd="0" presId="urn:microsoft.com/office/officeart/2005/8/layout/orgChart1"/>
    <dgm:cxn modelId="{8399724A-E563-490D-A0E3-638F6AF68A2A}" type="presParOf" srcId="{62C84912-41AB-4987-A69E-4E6D99CDA5B8}" destId="{B7F0E2A0-4EB8-4523-B5FB-EDB8D7C440C9}" srcOrd="2" destOrd="0" presId="urn:microsoft.com/office/officeart/2005/8/layout/orgChart1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ABE683-1E85-4B6C-80AD-9963DC57DD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A4B16E0-E059-4950-900D-6813D945FBB6}">
      <dgm:prSet/>
      <dgm:spPr/>
      <dgm:t>
        <a:bodyPr/>
        <a:lstStyle/>
        <a:p>
          <a:r>
            <a:rPr lang="pt-BR" b="1"/>
            <a:t>CONVIDO</a:t>
          </a:r>
          <a:endParaRPr lang="en-US"/>
        </a:p>
      </dgm:t>
    </dgm:pt>
    <dgm:pt modelId="{14939D55-02F4-4B99-8290-2693E2DF6291}" type="parTrans" cxnId="{7F0D1437-E9BA-45CA-9FAF-C530A8858CC6}">
      <dgm:prSet/>
      <dgm:spPr/>
      <dgm:t>
        <a:bodyPr/>
        <a:lstStyle/>
        <a:p>
          <a:endParaRPr lang="en-US"/>
        </a:p>
      </dgm:t>
    </dgm:pt>
    <dgm:pt modelId="{877672BB-F831-475B-9803-68B4048B2C54}" type="sibTrans" cxnId="{7F0D1437-E9BA-45CA-9FAF-C530A8858CC6}">
      <dgm:prSet/>
      <dgm:spPr/>
      <dgm:t>
        <a:bodyPr/>
        <a:lstStyle/>
        <a:p>
          <a:endParaRPr lang="en-US"/>
        </a:p>
      </dgm:t>
    </dgm:pt>
    <dgm:pt modelId="{094832B9-89C7-4DC5-8856-D7D19E8EA304}">
      <dgm:prSet/>
      <dgm:spPr/>
      <dgm:t>
        <a:bodyPr/>
        <a:lstStyle/>
        <a:p>
          <a:r>
            <a:rPr lang="pt-BR" b="1"/>
            <a:t>Presidente do</a:t>
          </a:r>
          <a:endParaRPr lang="en-US"/>
        </a:p>
      </dgm:t>
    </dgm:pt>
    <dgm:pt modelId="{53CF23B1-B854-4AFA-A750-7D3E66D4FDBD}" type="parTrans" cxnId="{35855667-C5F5-4AFD-AAF9-5304F7F697DE}">
      <dgm:prSet/>
      <dgm:spPr/>
      <dgm:t>
        <a:bodyPr/>
        <a:lstStyle/>
        <a:p>
          <a:endParaRPr lang="en-US"/>
        </a:p>
      </dgm:t>
    </dgm:pt>
    <dgm:pt modelId="{5CA7FE6E-97FE-4334-BFA6-FC23A73A93CD}" type="sibTrans" cxnId="{35855667-C5F5-4AFD-AAF9-5304F7F697DE}">
      <dgm:prSet/>
      <dgm:spPr/>
      <dgm:t>
        <a:bodyPr/>
        <a:lstStyle/>
        <a:p>
          <a:endParaRPr lang="en-US"/>
        </a:p>
      </dgm:t>
    </dgm:pt>
    <dgm:pt modelId="{9A910B03-DEDE-413B-9F65-C4BB203399B4}">
      <dgm:prSet/>
      <dgm:spPr/>
      <dgm:t>
        <a:bodyPr/>
        <a:lstStyle/>
        <a:p>
          <a:r>
            <a:rPr lang="pt-BR" b="1"/>
            <a:t>Paraná Produtivo 4. Região</a:t>
          </a:r>
          <a:endParaRPr lang="en-US"/>
        </a:p>
      </dgm:t>
    </dgm:pt>
    <dgm:pt modelId="{F7FCEE0F-201C-47CA-9ED7-E686692B835A}" type="parTrans" cxnId="{15A2C929-DBEF-4315-904A-9F058F51ECD5}">
      <dgm:prSet/>
      <dgm:spPr/>
      <dgm:t>
        <a:bodyPr/>
        <a:lstStyle/>
        <a:p>
          <a:endParaRPr lang="en-US"/>
        </a:p>
      </dgm:t>
    </dgm:pt>
    <dgm:pt modelId="{EF8D79B2-F5F3-4C89-9271-783BC54E1D33}" type="sibTrans" cxnId="{15A2C929-DBEF-4315-904A-9F058F51ECD5}">
      <dgm:prSet/>
      <dgm:spPr/>
      <dgm:t>
        <a:bodyPr/>
        <a:lstStyle/>
        <a:p>
          <a:endParaRPr lang="en-US"/>
        </a:p>
      </dgm:t>
    </dgm:pt>
    <dgm:pt modelId="{596B11AA-286C-43F7-8E7A-DB5513B487D8}">
      <dgm:prSet/>
      <dgm:spPr/>
      <dgm:t>
        <a:bodyPr/>
        <a:lstStyle/>
        <a:p>
          <a:r>
            <a:rPr lang="pt-BR" b="1"/>
            <a:t>Juninho</a:t>
          </a:r>
          <a:endParaRPr lang="en-US"/>
        </a:p>
      </dgm:t>
    </dgm:pt>
    <dgm:pt modelId="{549D38A7-245A-4BE4-A6A5-A4E5D0E00AC3}" type="parTrans" cxnId="{DF81DACE-E5C8-40A1-ADB1-EB131AAAD5E2}">
      <dgm:prSet/>
      <dgm:spPr/>
      <dgm:t>
        <a:bodyPr/>
        <a:lstStyle/>
        <a:p>
          <a:endParaRPr lang="en-US"/>
        </a:p>
      </dgm:t>
    </dgm:pt>
    <dgm:pt modelId="{BB500637-5E96-472B-822C-DFA9D8C3D6EF}" type="sibTrans" cxnId="{DF81DACE-E5C8-40A1-ADB1-EB131AAAD5E2}">
      <dgm:prSet/>
      <dgm:spPr/>
      <dgm:t>
        <a:bodyPr/>
        <a:lstStyle/>
        <a:p>
          <a:endParaRPr lang="en-US"/>
        </a:p>
      </dgm:t>
    </dgm:pt>
    <dgm:pt modelId="{92CDC74F-0C77-4E40-8105-1CA3B5500B1A}">
      <dgm:prSet/>
      <dgm:spPr/>
      <dgm:t>
        <a:bodyPr/>
        <a:lstStyle/>
        <a:p>
          <a:r>
            <a:rPr lang="pt-BR" b="1"/>
            <a:t>REUNIÃO CURITIBA </a:t>
          </a:r>
          <a:endParaRPr lang="en-US"/>
        </a:p>
      </dgm:t>
    </dgm:pt>
    <dgm:pt modelId="{CC0E460A-3A48-4DB5-9FF1-790A39410443}" type="parTrans" cxnId="{BE658E49-B9AA-478D-A815-2F3E57C67554}">
      <dgm:prSet/>
      <dgm:spPr/>
      <dgm:t>
        <a:bodyPr/>
        <a:lstStyle/>
        <a:p>
          <a:endParaRPr lang="en-US"/>
        </a:p>
      </dgm:t>
    </dgm:pt>
    <dgm:pt modelId="{687AD010-5009-4A5E-BA12-7997EDFB561E}" type="sibTrans" cxnId="{BE658E49-B9AA-478D-A815-2F3E57C67554}">
      <dgm:prSet/>
      <dgm:spPr/>
      <dgm:t>
        <a:bodyPr/>
        <a:lstStyle/>
        <a:p>
          <a:endParaRPr lang="en-US"/>
        </a:p>
      </dgm:t>
    </dgm:pt>
    <dgm:pt modelId="{A0060956-157F-481E-86D5-CCFBA77CE522}">
      <dgm:prSet/>
      <dgm:spPr/>
      <dgm:t>
        <a:bodyPr/>
        <a:lstStyle/>
        <a:p>
          <a:r>
            <a:rPr lang="pt-BR" b="1"/>
            <a:t>DIA 08.12.25</a:t>
          </a:r>
          <a:endParaRPr lang="en-US"/>
        </a:p>
      </dgm:t>
    </dgm:pt>
    <dgm:pt modelId="{556D8548-0FD2-4643-8CD2-F986B0D2E026}" type="parTrans" cxnId="{5405819C-F13F-448F-8C76-7EF818B36840}">
      <dgm:prSet/>
      <dgm:spPr/>
      <dgm:t>
        <a:bodyPr/>
        <a:lstStyle/>
        <a:p>
          <a:endParaRPr lang="en-US"/>
        </a:p>
      </dgm:t>
    </dgm:pt>
    <dgm:pt modelId="{E8FEEA2B-3D35-4633-8F66-923EA72F4065}" type="sibTrans" cxnId="{5405819C-F13F-448F-8C76-7EF818B36840}">
      <dgm:prSet/>
      <dgm:spPr/>
      <dgm:t>
        <a:bodyPr/>
        <a:lstStyle/>
        <a:p>
          <a:endParaRPr lang="en-US"/>
        </a:p>
      </dgm:t>
    </dgm:pt>
    <dgm:pt modelId="{23495185-293E-4A2A-BD73-4FDF6EDC8A79}" type="pres">
      <dgm:prSet presAssocID="{0CABE683-1E85-4B6C-80AD-9963DC57DD32}" presName="linear" presStyleCnt="0">
        <dgm:presLayoutVars>
          <dgm:animLvl val="lvl"/>
          <dgm:resizeHandles val="exact"/>
        </dgm:presLayoutVars>
      </dgm:prSet>
      <dgm:spPr/>
    </dgm:pt>
    <dgm:pt modelId="{A9C65694-4631-4964-B9DB-1957B649B0B3}" type="pres">
      <dgm:prSet presAssocID="{1A4B16E0-E059-4950-900D-6813D945FBB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A6FE05D-19A3-43CA-9EC2-FFFA0D5563E6}" type="pres">
      <dgm:prSet presAssocID="{877672BB-F831-475B-9803-68B4048B2C54}" presName="spacer" presStyleCnt="0"/>
      <dgm:spPr/>
    </dgm:pt>
    <dgm:pt modelId="{7EBFDAE0-BE06-45DC-B776-67C2D56E3270}" type="pres">
      <dgm:prSet presAssocID="{094832B9-89C7-4DC5-8856-D7D19E8EA30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8ECAAC0-12B5-48D7-AB51-647916646334}" type="pres">
      <dgm:prSet presAssocID="{5CA7FE6E-97FE-4334-BFA6-FC23A73A93CD}" presName="spacer" presStyleCnt="0"/>
      <dgm:spPr/>
    </dgm:pt>
    <dgm:pt modelId="{F94B582C-EC45-414A-A3EB-5CE9E58388FB}" type="pres">
      <dgm:prSet presAssocID="{9A910B03-DEDE-413B-9F65-C4BB203399B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0A36C02-987F-4E38-887F-847F8687B0F3}" type="pres">
      <dgm:prSet presAssocID="{EF8D79B2-F5F3-4C89-9271-783BC54E1D33}" presName="spacer" presStyleCnt="0"/>
      <dgm:spPr/>
    </dgm:pt>
    <dgm:pt modelId="{5DD7D0A9-7FD7-4BF8-AA64-DF290DCF3B74}" type="pres">
      <dgm:prSet presAssocID="{596B11AA-286C-43F7-8E7A-DB5513B487D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6C15AE4-D011-4F12-8637-1862DC8A3C65}" type="pres">
      <dgm:prSet presAssocID="{BB500637-5E96-472B-822C-DFA9D8C3D6EF}" presName="spacer" presStyleCnt="0"/>
      <dgm:spPr/>
    </dgm:pt>
    <dgm:pt modelId="{45F8A3F3-6C5E-4A9F-8444-AC22FB74333C}" type="pres">
      <dgm:prSet presAssocID="{92CDC74F-0C77-4E40-8105-1CA3B5500B1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786859D-1662-4B65-B319-D632936D1010}" type="pres">
      <dgm:prSet presAssocID="{687AD010-5009-4A5E-BA12-7997EDFB561E}" presName="spacer" presStyleCnt="0"/>
      <dgm:spPr/>
    </dgm:pt>
    <dgm:pt modelId="{CAFA19DF-25E7-4D55-8E60-88D6E6CA189B}" type="pres">
      <dgm:prSet presAssocID="{A0060956-157F-481E-86D5-CCFBA77CE52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5868009-64AE-4EA0-92B5-6EB83EDB3326}" type="presOf" srcId="{1A4B16E0-E059-4950-900D-6813D945FBB6}" destId="{A9C65694-4631-4964-B9DB-1957B649B0B3}" srcOrd="0" destOrd="0" presId="urn:microsoft.com/office/officeart/2005/8/layout/vList2"/>
    <dgm:cxn modelId="{15A2C929-DBEF-4315-904A-9F058F51ECD5}" srcId="{0CABE683-1E85-4B6C-80AD-9963DC57DD32}" destId="{9A910B03-DEDE-413B-9F65-C4BB203399B4}" srcOrd="2" destOrd="0" parTransId="{F7FCEE0F-201C-47CA-9ED7-E686692B835A}" sibTransId="{EF8D79B2-F5F3-4C89-9271-783BC54E1D33}"/>
    <dgm:cxn modelId="{4D84B735-904A-4B6E-9CB9-FAB868354BD0}" type="presOf" srcId="{596B11AA-286C-43F7-8E7A-DB5513B487D8}" destId="{5DD7D0A9-7FD7-4BF8-AA64-DF290DCF3B74}" srcOrd="0" destOrd="0" presId="urn:microsoft.com/office/officeart/2005/8/layout/vList2"/>
    <dgm:cxn modelId="{7F0D1437-E9BA-45CA-9FAF-C530A8858CC6}" srcId="{0CABE683-1E85-4B6C-80AD-9963DC57DD32}" destId="{1A4B16E0-E059-4950-900D-6813D945FBB6}" srcOrd="0" destOrd="0" parTransId="{14939D55-02F4-4B99-8290-2693E2DF6291}" sibTransId="{877672BB-F831-475B-9803-68B4048B2C54}"/>
    <dgm:cxn modelId="{35855667-C5F5-4AFD-AAF9-5304F7F697DE}" srcId="{0CABE683-1E85-4B6C-80AD-9963DC57DD32}" destId="{094832B9-89C7-4DC5-8856-D7D19E8EA304}" srcOrd="1" destOrd="0" parTransId="{53CF23B1-B854-4AFA-A750-7D3E66D4FDBD}" sibTransId="{5CA7FE6E-97FE-4334-BFA6-FC23A73A93CD}"/>
    <dgm:cxn modelId="{BE658E49-B9AA-478D-A815-2F3E57C67554}" srcId="{0CABE683-1E85-4B6C-80AD-9963DC57DD32}" destId="{92CDC74F-0C77-4E40-8105-1CA3B5500B1A}" srcOrd="4" destOrd="0" parTransId="{CC0E460A-3A48-4DB5-9FF1-790A39410443}" sibTransId="{687AD010-5009-4A5E-BA12-7997EDFB561E}"/>
    <dgm:cxn modelId="{7FF01E6B-F8B3-46E9-85CE-C6105CB6588A}" type="presOf" srcId="{9A910B03-DEDE-413B-9F65-C4BB203399B4}" destId="{F94B582C-EC45-414A-A3EB-5CE9E58388FB}" srcOrd="0" destOrd="0" presId="urn:microsoft.com/office/officeart/2005/8/layout/vList2"/>
    <dgm:cxn modelId="{7C46657C-4DAB-4E70-9B23-B5041E58B44D}" type="presOf" srcId="{0CABE683-1E85-4B6C-80AD-9963DC57DD32}" destId="{23495185-293E-4A2A-BD73-4FDF6EDC8A79}" srcOrd="0" destOrd="0" presId="urn:microsoft.com/office/officeart/2005/8/layout/vList2"/>
    <dgm:cxn modelId="{5405819C-F13F-448F-8C76-7EF818B36840}" srcId="{0CABE683-1E85-4B6C-80AD-9963DC57DD32}" destId="{A0060956-157F-481E-86D5-CCFBA77CE522}" srcOrd="5" destOrd="0" parTransId="{556D8548-0FD2-4643-8CD2-F986B0D2E026}" sibTransId="{E8FEEA2B-3D35-4633-8F66-923EA72F4065}"/>
    <dgm:cxn modelId="{654395BB-BC57-486A-8D42-01640466C979}" type="presOf" srcId="{A0060956-157F-481E-86D5-CCFBA77CE522}" destId="{CAFA19DF-25E7-4D55-8E60-88D6E6CA189B}" srcOrd="0" destOrd="0" presId="urn:microsoft.com/office/officeart/2005/8/layout/vList2"/>
    <dgm:cxn modelId="{1F40D7CB-9760-4104-AFB8-80D9B37F0177}" type="presOf" srcId="{094832B9-89C7-4DC5-8856-D7D19E8EA304}" destId="{7EBFDAE0-BE06-45DC-B776-67C2D56E3270}" srcOrd="0" destOrd="0" presId="urn:microsoft.com/office/officeart/2005/8/layout/vList2"/>
    <dgm:cxn modelId="{DF81DACE-E5C8-40A1-ADB1-EB131AAAD5E2}" srcId="{0CABE683-1E85-4B6C-80AD-9963DC57DD32}" destId="{596B11AA-286C-43F7-8E7A-DB5513B487D8}" srcOrd="3" destOrd="0" parTransId="{549D38A7-245A-4BE4-A6A5-A4E5D0E00AC3}" sibTransId="{BB500637-5E96-472B-822C-DFA9D8C3D6EF}"/>
    <dgm:cxn modelId="{8B01A8F8-A9EC-4349-BC55-C11CA78203E0}" type="presOf" srcId="{92CDC74F-0C77-4E40-8105-1CA3B5500B1A}" destId="{45F8A3F3-6C5E-4A9F-8444-AC22FB74333C}" srcOrd="0" destOrd="0" presId="urn:microsoft.com/office/officeart/2005/8/layout/vList2"/>
    <dgm:cxn modelId="{60C6B95B-6F62-4D39-A7BC-6452627758B8}" type="presParOf" srcId="{23495185-293E-4A2A-BD73-4FDF6EDC8A79}" destId="{A9C65694-4631-4964-B9DB-1957B649B0B3}" srcOrd="0" destOrd="0" presId="urn:microsoft.com/office/officeart/2005/8/layout/vList2"/>
    <dgm:cxn modelId="{B1C1D45A-96A1-473E-8624-6094D8FC4B48}" type="presParOf" srcId="{23495185-293E-4A2A-BD73-4FDF6EDC8A79}" destId="{1A6FE05D-19A3-43CA-9EC2-FFFA0D5563E6}" srcOrd="1" destOrd="0" presId="urn:microsoft.com/office/officeart/2005/8/layout/vList2"/>
    <dgm:cxn modelId="{65EE971F-26FE-46B4-BF3E-7FD34DEEE965}" type="presParOf" srcId="{23495185-293E-4A2A-BD73-4FDF6EDC8A79}" destId="{7EBFDAE0-BE06-45DC-B776-67C2D56E3270}" srcOrd="2" destOrd="0" presId="urn:microsoft.com/office/officeart/2005/8/layout/vList2"/>
    <dgm:cxn modelId="{20BE04A3-CD33-4C6E-BFA8-81DA7D9272A3}" type="presParOf" srcId="{23495185-293E-4A2A-BD73-4FDF6EDC8A79}" destId="{D8ECAAC0-12B5-48D7-AB51-647916646334}" srcOrd="3" destOrd="0" presId="urn:microsoft.com/office/officeart/2005/8/layout/vList2"/>
    <dgm:cxn modelId="{F80930E5-EE4A-4CC7-A857-50B41B6FB119}" type="presParOf" srcId="{23495185-293E-4A2A-BD73-4FDF6EDC8A79}" destId="{F94B582C-EC45-414A-A3EB-5CE9E58388FB}" srcOrd="4" destOrd="0" presId="urn:microsoft.com/office/officeart/2005/8/layout/vList2"/>
    <dgm:cxn modelId="{AD0E9F99-2828-492C-9B89-139C9B9E668E}" type="presParOf" srcId="{23495185-293E-4A2A-BD73-4FDF6EDC8A79}" destId="{90A36C02-987F-4E38-887F-847F8687B0F3}" srcOrd="5" destOrd="0" presId="urn:microsoft.com/office/officeart/2005/8/layout/vList2"/>
    <dgm:cxn modelId="{62432A3F-F787-46BE-89F9-31E79A45053C}" type="presParOf" srcId="{23495185-293E-4A2A-BD73-4FDF6EDC8A79}" destId="{5DD7D0A9-7FD7-4BF8-AA64-DF290DCF3B74}" srcOrd="6" destOrd="0" presId="urn:microsoft.com/office/officeart/2005/8/layout/vList2"/>
    <dgm:cxn modelId="{C4E081F8-1FE1-407E-82BA-E2215A6EE24F}" type="presParOf" srcId="{23495185-293E-4A2A-BD73-4FDF6EDC8A79}" destId="{B6C15AE4-D011-4F12-8637-1862DC8A3C65}" srcOrd="7" destOrd="0" presId="urn:microsoft.com/office/officeart/2005/8/layout/vList2"/>
    <dgm:cxn modelId="{C3FAAE59-6173-4D39-A8F6-047948FB5C96}" type="presParOf" srcId="{23495185-293E-4A2A-BD73-4FDF6EDC8A79}" destId="{45F8A3F3-6C5E-4A9F-8444-AC22FB74333C}" srcOrd="8" destOrd="0" presId="urn:microsoft.com/office/officeart/2005/8/layout/vList2"/>
    <dgm:cxn modelId="{50E7724F-FE39-42B8-A697-48D26619825E}" type="presParOf" srcId="{23495185-293E-4A2A-BD73-4FDF6EDC8A79}" destId="{2786859D-1662-4B65-B319-D632936D1010}" srcOrd="9" destOrd="0" presId="urn:microsoft.com/office/officeart/2005/8/layout/vList2"/>
    <dgm:cxn modelId="{73EA5DF1-8163-45E8-A316-5FA58B848C9E}" type="presParOf" srcId="{23495185-293E-4A2A-BD73-4FDF6EDC8A79}" destId="{CAFA19DF-25E7-4D55-8E60-88D6E6CA189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07732-4873-451B-B347-E5D9FA4BF387}">
      <dsp:nvSpPr>
        <dsp:cNvPr id="0" name=""/>
        <dsp:cNvSpPr/>
      </dsp:nvSpPr>
      <dsp:spPr>
        <a:xfrm>
          <a:off x="3348980" y="2099943"/>
          <a:ext cx="1410545" cy="1860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10"/>
              </a:lnTo>
              <a:lnTo>
                <a:pt x="1410545" y="93010"/>
              </a:lnTo>
              <a:lnTo>
                <a:pt x="1410545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CABDF-85F4-459C-B436-994F68357621}">
      <dsp:nvSpPr>
        <dsp:cNvPr id="0" name=""/>
        <dsp:cNvSpPr/>
      </dsp:nvSpPr>
      <dsp:spPr>
        <a:xfrm>
          <a:off x="3303260" y="2099943"/>
          <a:ext cx="91440" cy="1860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7CB0D-B0B9-4D97-AF94-EDFFCAD283C5}">
      <dsp:nvSpPr>
        <dsp:cNvPr id="0" name=""/>
        <dsp:cNvSpPr/>
      </dsp:nvSpPr>
      <dsp:spPr>
        <a:xfrm>
          <a:off x="1938434" y="2099943"/>
          <a:ext cx="1410545" cy="186021"/>
        </a:xfrm>
        <a:custGeom>
          <a:avLst/>
          <a:gdLst/>
          <a:ahLst/>
          <a:cxnLst/>
          <a:rect l="0" t="0" r="0" b="0"/>
          <a:pathLst>
            <a:path>
              <a:moveTo>
                <a:pt x="1410545" y="0"/>
              </a:moveTo>
              <a:lnTo>
                <a:pt x="1410545" y="93010"/>
              </a:lnTo>
              <a:lnTo>
                <a:pt x="0" y="93010"/>
              </a:lnTo>
              <a:lnTo>
                <a:pt x="0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0F1C1-A5ED-467D-8CB9-A217EDF36D0F}">
      <dsp:nvSpPr>
        <dsp:cNvPr id="0" name=""/>
        <dsp:cNvSpPr/>
      </dsp:nvSpPr>
      <dsp:spPr>
        <a:xfrm>
          <a:off x="4412920" y="1471014"/>
          <a:ext cx="1051879" cy="407475"/>
        </a:xfrm>
        <a:custGeom>
          <a:avLst/>
          <a:gdLst/>
          <a:ahLst/>
          <a:cxnLst/>
          <a:rect l="0" t="0" r="0" b="0"/>
          <a:pathLst>
            <a:path>
              <a:moveTo>
                <a:pt x="1051879" y="0"/>
              </a:moveTo>
              <a:lnTo>
                <a:pt x="1051879" y="407475"/>
              </a:lnTo>
              <a:lnTo>
                <a:pt x="0" y="40747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F4093-B5A5-4906-AD6B-3ED0A4F92BCF}">
      <dsp:nvSpPr>
        <dsp:cNvPr id="0" name=""/>
        <dsp:cNvSpPr/>
      </dsp:nvSpPr>
      <dsp:spPr>
        <a:xfrm>
          <a:off x="7520232" y="3327444"/>
          <a:ext cx="93010" cy="2337467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2337467"/>
              </a:lnTo>
              <a:lnTo>
                <a:pt x="0" y="233746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8919C-40A5-4A0A-AE49-B3ABE6AE52F0}">
      <dsp:nvSpPr>
        <dsp:cNvPr id="0" name=""/>
        <dsp:cNvSpPr/>
      </dsp:nvSpPr>
      <dsp:spPr>
        <a:xfrm>
          <a:off x="7613242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84"/>
              </a:lnTo>
              <a:lnTo>
                <a:pt x="9301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FD0BC-22BD-4361-BB2D-5B9934AFD0F1}">
      <dsp:nvSpPr>
        <dsp:cNvPr id="0" name=""/>
        <dsp:cNvSpPr/>
      </dsp:nvSpPr>
      <dsp:spPr>
        <a:xfrm>
          <a:off x="7520232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1439684"/>
              </a:lnTo>
              <a:lnTo>
                <a:pt x="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05735-2F6C-46AD-8FB0-D6508504C757}">
      <dsp:nvSpPr>
        <dsp:cNvPr id="0" name=""/>
        <dsp:cNvSpPr/>
      </dsp:nvSpPr>
      <dsp:spPr>
        <a:xfrm>
          <a:off x="7613242" y="3327444"/>
          <a:ext cx="93010" cy="541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901"/>
              </a:lnTo>
              <a:lnTo>
                <a:pt x="93010" y="54190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A46EF-E8E8-4F2B-98E8-E13E92316CCF}">
      <dsp:nvSpPr>
        <dsp:cNvPr id="0" name=""/>
        <dsp:cNvSpPr/>
      </dsp:nvSpPr>
      <dsp:spPr>
        <a:xfrm>
          <a:off x="7520232" y="3327444"/>
          <a:ext cx="93010" cy="541901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541901"/>
              </a:lnTo>
              <a:lnTo>
                <a:pt x="0" y="54190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0364A-3FEB-4730-B542-4F3BB737A7CA}">
      <dsp:nvSpPr>
        <dsp:cNvPr id="0" name=""/>
        <dsp:cNvSpPr/>
      </dsp:nvSpPr>
      <dsp:spPr>
        <a:xfrm>
          <a:off x="5464799" y="1471014"/>
          <a:ext cx="93010" cy="1650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154"/>
              </a:lnTo>
              <a:lnTo>
                <a:pt x="93010" y="16501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D0CEE-2D50-4744-A01C-9824620D5319}">
      <dsp:nvSpPr>
        <dsp:cNvPr id="0" name=""/>
        <dsp:cNvSpPr/>
      </dsp:nvSpPr>
      <dsp:spPr>
        <a:xfrm>
          <a:off x="3480989" y="3327444"/>
          <a:ext cx="93010" cy="2347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7040"/>
              </a:lnTo>
              <a:lnTo>
                <a:pt x="93010" y="234704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A02F3-E504-459D-84B7-CD3FB0DE6474}">
      <dsp:nvSpPr>
        <dsp:cNvPr id="0" name=""/>
        <dsp:cNvSpPr/>
      </dsp:nvSpPr>
      <dsp:spPr>
        <a:xfrm>
          <a:off x="3387978" y="3327444"/>
          <a:ext cx="93010" cy="2337467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2337467"/>
              </a:lnTo>
              <a:lnTo>
                <a:pt x="0" y="233746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A5D6D-B1C6-4EE6-9843-DFECFB3F4604}">
      <dsp:nvSpPr>
        <dsp:cNvPr id="0" name=""/>
        <dsp:cNvSpPr/>
      </dsp:nvSpPr>
      <dsp:spPr>
        <a:xfrm>
          <a:off x="3480989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84"/>
              </a:lnTo>
              <a:lnTo>
                <a:pt x="9301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4AFED-1D96-4995-911A-FD9F09B7752D}">
      <dsp:nvSpPr>
        <dsp:cNvPr id="0" name=""/>
        <dsp:cNvSpPr/>
      </dsp:nvSpPr>
      <dsp:spPr>
        <a:xfrm>
          <a:off x="3387978" y="3327444"/>
          <a:ext cx="93010" cy="1483342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1483342"/>
              </a:lnTo>
              <a:lnTo>
                <a:pt x="0" y="148334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4F84E-8B49-4429-A493-2583054BB2F1}">
      <dsp:nvSpPr>
        <dsp:cNvPr id="0" name=""/>
        <dsp:cNvSpPr/>
      </dsp:nvSpPr>
      <dsp:spPr>
        <a:xfrm>
          <a:off x="3480989" y="3327444"/>
          <a:ext cx="93010" cy="585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559"/>
              </a:lnTo>
              <a:lnTo>
                <a:pt x="93010" y="5855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31036-F0FC-4E32-ABCF-28FA94E94343}">
      <dsp:nvSpPr>
        <dsp:cNvPr id="0" name=""/>
        <dsp:cNvSpPr/>
      </dsp:nvSpPr>
      <dsp:spPr>
        <a:xfrm>
          <a:off x="3387978" y="3327444"/>
          <a:ext cx="93010" cy="585559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585559"/>
              </a:lnTo>
              <a:lnTo>
                <a:pt x="0" y="5855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75085-5F66-44F2-90EB-62E9C7359590}">
      <dsp:nvSpPr>
        <dsp:cNvPr id="0" name=""/>
        <dsp:cNvSpPr/>
      </dsp:nvSpPr>
      <dsp:spPr>
        <a:xfrm>
          <a:off x="5322847" y="1471014"/>
          <a:ext cx="141951" cy="1650154"/>
        </a:xfrm>
        <a:custGeom>
          <a:avLst/>
          <a:gdLst/>
          <a:ahLst/>
          <a:cxnLst/>
          <a:rect l="0" t="0" r="0" b="0"/>
          <a:pathLst>
            <a:path>
              <a:moveTo>
                <a:pt x="141951" y="0"/>
              </a:moveTo>
              <a:lnTo>
                <a:pt x="141951" y="1650154"/>
              </a:lnTo>
              <a:lnTo>
                <a:pt x="0" y="16501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FDF95-54C4-492F-BD02-0DB4B324D1FB}">
      <dsp:nvSpPr>
        <dsp:cNvPr id="0" name=""/>
        <dsp:cNvSpPr/>
      </dsp:nvSpPr>
      <dsp:spPr>
        <a:xfrm>
          <a:off x="5419079" y="737532"/>
          <a:ext cx="91440" cy="1860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0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D3847-0200-40A0-B15A-4666CCB3975A}">
      <dsp:nvSpPr>
        <dsp:cNvPr id="0" name=""/>
        <dsp:cNvSpPr/>
      </dsp:nvSpPr>
      <dsp:spPr>
        <a:xfrm>
          <a:off x="3262024" y="2514"/>
          <a:ext cx="4405549" cy="735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PLENÁRIO</a:t>
          </a:r>
        </a:p>
      </dsp:txBody>
      <dsp:txXfrm>
        <a:off x="3262024" y="2514"/>
        <a:ext cx="4405549" cy="735018"/>
      </dsp:txXfrm>
    </dsp:sp>
    <dsp:sp modelId="{1E24AA7C-98E6-46D9-836D-08830368C329}">
      <dsp:nvSpPr>
        <dsp:cNvPr id="0" name=""/>
        <dsp:cNvSpPr/>
      </dsp:nvSpPr>
      <dsp:spPr>
        <a:xfrm>
          <a:off x="3866513" y="923554"/>
          <a:ext cx="3196571" cy="5474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>
              <a:solidFill>
                <a:sysClr val="windowText" lastClr="000000"/>
              </a:solidFill>
            </a:rPr>
            <a:t>DIRETORIA </a:t>
          </a:r>
          <a:r>
            <a:rPr lang="pt-BR" sz="1400" b="1" kern="1200">
              <a:solidFill>
                <a:sysClr val="windowText" lastClr="000000"/>
              </a:solidFill>
            </a:rPr>
            <a:t>EXECUTIVA</a:t>
          </a:r>
          <a:endParaRPr lang="pt-BR" sz="1100" b="1" kern="1200">
            <a:solidFill>
              <a:sysClr val="windowText" lastClr="000000"/>
            </a:solidFill>
          </a:endParaRPr>
        </a:p>
      </dsp:txBody>
      <dsp:txXfrm>
        <a:off x="3866513" y="923554"/>
        <a:ext cx="3196571" cy="547460"/>
      </dsp:txXfrm>
    </dsp:sp>
    <dsp:sp modelId="{A488AC8B-F804-4B4C-80FB-F0D9E970901B}">
      <dsp:nvSpPr>
        <dsp:cNvPr id="0" name=""/>
        <dsp:cNvSpPr/>
      </dsp:nvSpPr>
      <dsp:spPr>
        <a:xfrm>
          <a:off x="1639131" y="2914893"/>
          <a:ext cx="3683716" cy="4125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CÂMARAS TÉCNICAS PERMANENTES</a:t>
          </a:r>
        </a:p>
      </dsp:txBody>
      <dsp:txXfrm>
        <a:off x="1639131" y="2914893"/>
        <a:ext cx="3683716" cy="412550"/>
      </dsp:txXfrm>
    </dsp:sp>
    <dsp:sp modelId="{7018940E-1E3B-45E1-BCE5-09760EBFA565}">
      <dsp:nvSpPr>
        <dsp:cNvPr id="0" name=""/>
        <dsp:cNvSpPr/>
      </dsp:nvSpPr>
      <dsp:spPr>
        <a:xfrm>
          <a:off x="1590189" y="3557123"/>
          <a:ext cx="1797788" cy="711761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INDÚSTRIA</a:t>
          </a:r>
        </a:p>
      </dsp:txBody>
      <dsp:txXfrm>
        <a:off x="1590189" y="3557123"/>
        <a:ext cx="1797788" cy="711761"/>
      </dsp:txXfrm>
    </dsp:sp>
    <dsp:sp modelId="{992F6FA6-E4EB-4D73-8948-14EB7EA48A4D}">
      <dsp:nvSpPr>
        <dsp:cNvPr id="0" name=""/>
        <dsp:cNvSpPr/>
      </dsp:nvSpPr>
      <dsp:spPr>
        <a:xfrm>
          <a:off x="3573999" y="3557123"/>
          <a:ext cx="1797788" cy="71176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AGR0</a:t>
          </a:r>
        </a:p>
      </dsp:txBody>
      <dsp:txXfrm>
        <a:off x="3573999" y="3557123"/>
        <a:ext cx="1797788" cy="711761"/>
      </dsp:txXfrm>
    </dsp:sp>
    <dsp:sp modelId="{1813DECC-C55E-4C45-80DF-A595DB7A6D6F}">
      <dsp:nvSpPr>
        <dsp:cNvPr id="0" name=""/>
        <dsp:cNvSpPr/>
      </dsp:nvSpPr>
      <dsp:spPr>
        <a:xfrm>
          <a:off x="1590189" y="4454905"/>
          <a:ext cx="1797788" cy="7117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ASSUNTOS COMUNITÁRIOS</a:t>
          </a:r>
        </a:p>
      </dsp:txBody>
      <dsp:txXfrm>
        <a:off x="1590189" y="4454905"/>
        <a:ext cx="1797788" cy="711761"/>
      </dsp:txXfrm>
    </dsp:sp>
    <dsp:sp modelId="{276D99C5-AB79-4EDA-9BC4-32A9E56D66E3}">
      <dsp:nvSpPr>
        <dsp:cNvPr id="0" name=""/>
        <dsp:cNvSpPr/>
      </dsp:nvSpPr>
      <dsp:spPr>
        <a:xfrm>
          <a:off x="3573999" y="4411248"/>
          <a:ext cx="1797788" cy="71176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COMÉRCIO, SERVIÇOS E TURISMO</a:t>
          </a:r>
        </a:p>
      </dsp:txBody>
      <dsp:txXfrm>
        <a:off x="3573999" y="4411248"/>
        <a:ext cx="1797788" cy="711761"/>
      </dsp:txXfrm>
    </dsp:sp>
    <dsp:sp modelId="{F13ABDE8-6489-477A-B11E-944271E9D7EA}">
      <dsp:nvSpPr>
        <dsp:cNvPr id="0" name=""/>
        <dsp:cNvSpPr/>
      </dsp:nvSpPr>
      <dsp:spPr>
        <a:xfrm>
          <a:off x="1590189" y="5309031"/>
          <a:ext cx="1797788" cy="711761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chemeClr val="bg1"/>
              </a:solidFill>
            </a:rPr>
            <a:t>ATRAÇÃO DE INVESTIMENTOS</a:t>
          </a:r>
        </a:p>
      </dsp:txBody>
      <dsp:txXfrm>
        <a:off x="1590189" y="5309031"/>
        <a:ext cx="1797788" cy="711761"/>
      </dsp:txXfrm>
    </dsp:sp>
    <dsp:sp modelId="{333497AA-7232-4F30-B99D-3F1FF996A5C7}">
      <dsp:nvSpPr>
        <dsp:cNvPr id="0" name=""/>
        <dsp:cNvSpPr/>
      </dsp:nvSpPr>
      <dsp:spPr>
        <a:xfrm>
          <a:off x="3573999" y="5309031"/>
          <a:ext cx="1792863" cy="73090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chemeClr val="bg1"/>
              </a:solidFill>
            </a:rPr>
            <a:t>PLANEJAMENTO MUNICIPAL</a:t>
          </a:r>
        </a:p>
      </dsp:txBody>
      <dsp:txXfrm>
        <a:off x="3573999" y="5309031"/>
        <a:ext cx="1792863" cy="730908"/>
      </dsp:txXfrm>
    </dsp:sp>
    <dsp:sp modelId="{A93E7AFC-602F-43C1-8914-A08175750ADB}">
      <dsp:nvSpPr>
        <dsp:cNvPr id="0" name=""/>
        <dsp:cNvSpPr/>
      </dsp:nvSpPr>
      <dsp:spPr>
        <a:xfrm>
          <a:off x="5557810" y="2914893"/>
          <a:ext cx="4110865" cy="412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CÂMARAS TECNICAS TEMPORÁRIAS</a:t>
          </a:r>
        </a:p>
      </dsp:txBody>
      <dsp:txXfrm>
        <a:off x="5557810" y="2914893"/>
        <a:ext cx="4110865" cy="412550"/>
      </dsp:txXfrm>
    </dsp:sp>
    <dsp:sp modelId="{A7BFF592-D71E-484C-B3DE-2C674DA8DD0E}">
      <dsp:nvSpPr>
        <dsp:cNvPr id="0" name=""/>
        <dsp:cNvSpPr/>
      </dsp:nvSpPr>
      <dsp:spPr>
        <a:xfrm>
          <a:off x="5576345" y="3513465"/>
          <a:ext cx="1943886" cy="71176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JOVEM</a:t>
          </a:r>
        </a:p>
      </dsp:txBody>
      <dsp:txXfrm>
        <a:off x="5576345" y="3513465"/>
        <a:ext cx="1943886" cy="711761"/>
      </dsp:txXfrm>
    </dsp:sp>
    <dsp:sp modelId="{B5D21098-F939-4624-A230-77650E8BCA38}">
      <dsp:nvSpPr>
        <dsp:cNvPr id="0" name=""/>
        <dsp:cNvSpPr/>
      </dsp:nvSpPr>
      <dsp:spPr>
        <a:xfrm>
          <a:off x="7706253" y="3513465"/>
          <a:ext cx="1943886" cy="71176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ESTRATÉGICO</a:t>
          </a:r>
        </a:p>
      </dsp:txBody>
      <dsp:txXfrm>
        <a:off x="7706253" y="3513465"/>
        <a:ext cx="1943886" cy="711761"/>
      </dsp:txXfrm>
    </dsp:sp>
    <dsp:sp modelId="{86A228CD-42A8-4686-BADD-86B142A1B27F}">
      <dsp:nvSpPr>
        <dsp:cNvPr id="0" name=""/>
        <dsp:cNvSpPr/>
      </dsp:nvSpPr>
      <dsp:spPr>
        <a:xfrm>
          <a:off x="5576345" y="4411248"/>
          <a:ext cx="1943886" cy="7117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TECNOLOGIA E INOVAÇÃO</a:t>
          </a:r>
        </a:p>
      </dsp:txBody>
      <dsp:txXfrm>
        <a:off x="5576345" y="4411248"/>
        <a:ext cx="1943886" cy="711761"/>
      </dsp:txXfrm>
    </dsp:sp>
    <dsp:sp modelId="{C82C8CDC-8795-4E91-A4A7-84701F024397}">
      <dsp:nvSpPr>
        <dsp:cNvPr id="0" name=""/>
        <dsp:cNvSpPr/>
      </dsp:nvSpPr>
      <dsp:spPr>
        <a:xfrm>
          <a:off x="7706253" y="4411248"/>
          <a:ext cx="1943886" cy="71176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UMUARAMA 2050</a:t>
          </a:r>
        </a:p>
      </dsp:txBody>
      <dsp:txXfrm>
        <a:off x="7706253" y="4411248"/>
        <a:ext cx="1943886" cy="711761"/>
      </dsp:txXfrm>
    </dsp:sp>
    <dsp:sp modelId="{A1278C8C-F6CF-4556-9C69-F924B13CC587}">
      <dsp:nvSpPr>
        <dsp:cNvPr id="0" name=""/>
        <dsp:cNvSpPr/>
      </dsp:nvSpPr>
      <dsp:spPr>
        <a:xfrm>
          <a:off x="5576345" y="5309031"/>
          <a:ext cx="1943886" cy="71176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DAS CIDADES</a:t>
          </a:r>
        </a:p>
      </dsp:txBody>
      <dsp:txXfrm>
        <a:off x="5576345" y="5309031"/>
        <a:ext cx="1943886" cy="711761"/>
      </dsp:txXfrm>
    </dsp:sp>
    <dsp:sp modelId="{EDD14B1B-4246-4AF5-BE34-FB8319A0A885}">
      <dsp:nvSpPr>
        <dsp:cNvPr id="0" name=""/>
        <dsp:cNvSpPr/>
      </dsp:nvSpPr>
      <dsp:spPr>
        <a:xfrm>
          <a:off x="2285041" y="1657035"/>
          <a:ext cx="2127879" cy="4429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kern="1200">
              <a:solidFill>
                <a:schemeClr val="bg1"/>
              </a:solidFill>
            </a:rPr>
            <a:t>PRESIDENTE</a:t>
          </a:r>
          <a:endParaRPr lang="pt-BR" sz="900" b="1" kern="1200">
            <a:solidFill>
              <a:schemeClr val="bg1"/>
            </a:solidFill>
          </a:endParaRPr>
        </a:p>
      </dsp:txBody>
      <dsp:txXfrm>
        <a:off x="2285041" y="1657035"/>
        <a:ext cx="2127879" cy="442907"/>
      </dsp:txXfrm>
    </dsp:sp>
    <dsp:sp modelId="{7D2FE982-3BF7-413B-BDF1-C579FE05A79D}">
      <dsp:nvSpPr>
        <dsp:cNvPr id="0" name=""/>
        <dsp:cNvSpPr/>
      </dsp:nvSpPr>
      <dsp:spPr>
        <a:xfrm>
          <a:off x="1326172" y="2285964"/>
          <a:ext cx="1224524" cy="44290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VICE PRESIDENTE</a:t>
          </a:r>
        </a:p>
      </dsp:txBody>
      <dsp:txXfrm>
        <a:off x="1326172" y="2285964"/>
        <a:ext cx="1224524" cy="442907"/>
      </dsp:txXfrm>
    </dsp:sp>
    <dsp:sp modelId="{FB8D63BB-3A32-4286-9D02-E461FA8165BB}">
      <dsp:nvSpPr>
        <dsp:cNvPr id="0" name=""/>
        <dsp:cNvSpPr/>
      </dsp:nvSpPr>
      <dsp:spPr>
        <a:xfrm>
          <a:off x="2736718" y="2285964"/>
          <a:ext cx="1224524" cy="44290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SECRETÁRIO</a:t>
          </a:r>
        </a:p>
      </dsp:txBody>
      <dsp:txXfrm>
        <a:off x="2736718" y="2285964"/>
        <a:ext cx="1224524" cy="442907"/>
      </dsp:txXfrm>
    </dsp:sp>
    <dsp:sp modelId="{C12E853A-47A1-4E9E-B933-9997A6B36F0B}">
      <dsp:nvSpPr>
        <dsp:cNvPr id="0" name=""/>
        <dsp:cNvSpPr/>
      </dsp:nvSpPr>
      <dsp:spPr>
        <a:xfrm>
          <a:off x="4147264" y="2285964"/>
          <a:ext cx="1224524" cy="44290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EXECUTIVO</a:t>
          </a:r>
        </a:p>
      </dsp:txBody>
      <dsp:txXfrm>
        <a:off x="4147264" y="2285964"/>
        <a:ext cx="1224524" cy="442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07732-4873-451B-B347-E5D9FA4BF387}">
      <dsp:nvSpPr>
        <dsp:cNvPr id="0" name=""/>
        <dsp:cNvSpPr/>
      </dsp:nvSpPr>
      <dsp:spPr>
        <a:xfrm>
          <a:off x="3348980" y="2099943"/>
          <a:ext cx="1410545" cy="1860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10"/>
              </a:lnTo>
              <a:lnTo>
                <a:pt x="1410545" y="93010"/>
              </a:lnTo>
              <a:lnTo>
                <a:pt x="1410545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CABDF-85F4-459C-B436-994F68357621}">
      <dsp:nvSpPr>
        <dsp:cNvPr id="0" name=""/>
        <dsp:cNvSpPr/>
      </dsp:nvSpPr>
      <dsp:spPr>
        <a:xfrm>
          <a:off x="3303260" y="2099943"/>
          <a:ext cx="91440" cy="1860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7CB0D-B0B9-4D97-AF94-EDFFCAD283C5}">
      <dsp:nvSpPr>
        <dsp:cNvPr id="0" name=""/>
        <dsp:cNvSpPr/>
      </dsp:nvSpPr>
      <dsp:spPr>
        <a:xfrm>
          <a:off x="1938434" y="2099943"/>
          <a:ext cx="1410545" cy="186021"/>
        </a:xfrm>
        <a:custGeom>
          <a:avLst/>
          <a:gdLst/>
          <a:ahLst/>
          <a:cxnLst/>
          <a:rect l="0" t="0" r="0" b="0"/>
          <a:pathLst>
            <a:path>
              <a:moveTo>
                <a:pt x="1410545" y="0"/>
              </a:moveTo>
              <a:lnTo>
                <a:pt x="1410545" y="93010"/>
              </a:lnTo>
              <a:lnTo>
                <a:pt x="0" y="93010"/>
              </a:lnTo>
              <a:lnTo>
                <a:pt x="0" y="1860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0F1C1-A5ED-467D-8CB9-A217EDF36D0F}">
      <dsp:nvSpPr>
        <dsp:cNvPr id="0" name=""/>
        <dsp:cNvSpPr/>
      </dsp:nvSpPr>
      <dsp:spPr>
        <a:xfrm>
          <a:off x="4412920" y="1471014"/>
          <a:ext cx="1051879" cy="407475"/>
        </a:xfrm>
        <a:custGeom>
          <a:avLst/>
          <a:gdLst/>
          <a:ahLst/>
          <a:cxnLst/>
          <a:rect l="0" t="0" r="0" b="0"/>
          <a:pathLst>
            <a:path>
              <a:moveTo>
                <a:pt x="1051879" y="0"/>
              </a:moveTo>
              <a:lnTo>
                <a:pt x="1051879" y="407475"/>
              </a:lnTo>
              <a:lnTo>
                <a:pt x="0" y="40747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F4093-B5A5-4906-AD6B-3ED0A4F92BCF}">
      <dsp:nvSpPr>
        <dsp:cNvPr id="0" name=""/>
        <dsp:cNvSpPr/>
      </dsp:nvSpPr>
      <dsp:spPr>
        <a:xfrm>
          <a:off x="7520232" y="3327444"/>
          <a:ext cx="93010" cy="2337467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2337467"/>
              </a:lnTo>
              <a:lnTo>
                <a:pt x="0" y="233746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8919C-40A5-4A0A-AE49-B3ABE6AE52F0}">
      <dsp:nvSpPr>
        <dsp:cNvPr id="0" name=""/>
        <dsp:cNvSpPr/>
      </dsp:nvSpPr>
      <dsp:spPr>
        <a:xfrm>
          <a:off x="7613242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84"/>
              </a:lnTo>
              <a:lnTo>
                <a:pt x="9301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FD0BC-22BD-4361-BB2D-5B9934AFD0F1}">
      <dsp:nvSpPr>
        <dsp:cNvPr id="0" name=""/>
        <dsp:cNvSpPr/>
      </dsp:nvSpPr>
      <dsp:spPr>
        <a:xfrm>
          <a:off x="7520232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1439684"/>
              </a:lnTo>
              <a:lnTo>
                <a:pt x="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05735-2F6C-46AD-8FB0-D6508504C757}">
      <dsp:nvSpPr>
        <dsp:cNvPr id="0" name=""/>
        <dsp:cNvSpPr/>
      </dsp:nvSpPr>
      <dsp:spPr>
        <a:xfrm>
          <a:off x="7613242" y="3327444"/>
          <a:ext cx="93010" cy="541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901"/>
              </a:lnTo>
              <a:lnTo>
                <a:pt x="93010" y="54190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A46EF-E8E8-4F2B-98E8-E13E92316CCF}">
      <dsp:nvSpPr>
        <dsp:cNvPr id="0" name=""/>
        <dsp:cNvSpPr/>
      </dsp:nvSpPr>
      <dsp:spPr>
        <a:xfrm>
          <a:off x="7520232" y="3327444"/>
          <a:ext cx="93010" cy="541901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541901"/>
              </a:lnTo>
              <a:lnTo>
                <a:pt x="0" y="54190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0364A-3FEB-4730-B542-4F3BB737A7CA}">
      <dsp:nvSpPr>
        <dsp:cNvPr id="0" name=""/>
        <dsp:cNvSpPr/>
      </dsp:nvSpPr>
      <dsp:spPr>
        <a:xfrm>
          <a:off x="5464799" y="1471014"/>
          <a:ext cx="93010" cy="1650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154"/>
              </a:lnTo>
              <a:lnTo>
                <a:pt x="93010" y="16501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D0CEE-2D50-4744-A01C-9824620D5319}">
      <dsp:nvSpPr>
        <dsp:cNvPr id="0" name=""/>
        <dsp:cNvSpPr/>
      </dsp:nvSpPr>
      <dsp:spPr>
        <a:xfrm>
          <a:off x="3480989" y="3327444"/>
          <a:ext cx="93010" cy="2347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7040"/>
              </a:lnTo>
              <a:lnTo>
                <a:pt x="93010" y="234704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A02F3-E504-459D-84B7-CD3FB0DE6474}">
      <dsp:nvSpPr>
        <dsp:cNvPr id="0" name=""/>
        <dsp:cNvSpPr/>
      </dsp:nvSpPr>
      <dsp:spPr>
        <a:xfrm>
          <a:off x="3387978" y="3327444"/>
          <a:ext cx="93010" cy="2337467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2337467"/>
              </a:lnTo>
              <a:lnTo>
                <a:pt x="0" y="233746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A5D6D-B1C6-4EE6-9843-DFECFB3F4604}">
      <dsp:nvSpPr>
        <dsp:cNvPr id="0" name=""/>
        <dsp:cNvSpPr/>
      </dsp:nvSpPr>
      <dsp:spPr>
        <a:xfrm>
          <a:off x="3480989" y="3327444"/>
          <a:ext cx="93010" cy="143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84"/>
              </a:lnTo>
              <a:lnTo>
                <a:pt x="93010" y="14396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4AFED-1D96-4995-911A-FD9F09B7752D}">
      <dsp:nvSpPr>
        <dsp:cNvPr id="0" name=""/>
        <dsp:cNvSpPr/>
      </dsp:nvSpPr>
      <dsp:spPr>
        <a:xfrm>
          <a:off x="3387978" y="3327444"/>
          <a:ext cx="93010" cy="1483342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1483342"/>
              </a:lnTo>
              <a:lnTo>
                <a:pt x="0" y="148334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4F84E-8B49-4429-A493-2583054BB2F1}">
      <dsp:nvSpPr>
        <dsp:cNvPr id="0" name=""/>
        <dsp:cNvSpPr/>
      </dsp:nvSpPr>
      <dsp:spPr>
        <a:xfrm>
          <a:off x="3480989" y="3327444"/>
          <a:ext cx="93010" cy="585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559"/>
              </a:lnTo>
              <a:lnTo>
                <a:pt x="93010" y="5855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31036-F0FC-4E32-ABCF-28FA94E94343}">
      <dsp:nvSpPr>
        <dsp:cNvPr id="0" name=""/>
        <dsp:cNvSpPr/>
      </dsp:nvSpPr>
      <dsp:spPr>
        <a:xfrm>
          <a:off x="3387978" y="3327444"/>
          <a:ext cx="93010" cy="585559"/>
        </a:xfrm>
        <a:custGeom>
          <a:avLst/>
          <a:gdLst/>
          <a:ahLst/>
          <a:cxnLst/>
          <a:rect l="0" t="0" r="0" b="0"/>
          <a:pathLst>
            <a:path>
              <a:moveTo>
                <a:pt x="93010" y="0"/>
              </a:moveTo>
              <a:lnTo>
                <a:pt x="93010" y="585559"/>
              </a:lnTo>
              <a:lnTo>
                <a:pt x="0" y="5855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75085-5F66-44F2-90EB-62E9C7359590}">
      <dsp:nvSpPr>
        <dsp:cNvPr id="0" name=""/>
        <dsp:cNvSpPr/>
      </dsp:nvSpPr>
      <dsp:spPr>
        <a:xfrm>
          <a:off x="5322847" y="1471014"/>
          <a:ext cx="141951" cy="1650154"/>
        </a:xfrm>
        <a:custGeom>
          <a:avLst/>
          <a:gdLst/>
          <a:ahLst/>
          <a:cxnLst/>
          <a:rect l="0" t="0" r="0" b="0"/>
          <a:pathLst>
            <a:path>
              <a:moveTo>
                <a:pt x="141951" y="0"/>
              </a:moveTo>
              <a:lnTo>
                <a:pt x="141951" y="1650154"/>
              </a:lnTo>
              <a:lnTo>
                <a:pt x="0" y="16501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FDF95-54C4-492F-BD02-0DB4B324D1FB}">
      <dsp:nvSpPr>
        <dsp:cNvPr id="0" name=""/>
        <dsp:cNvSpPr/>
      </dsp:nvSpPr>
      <dsp:spPr>
        <a:xfrm>
          <a:off x="5419079" y="737532"/>
          <a:ext cx="91440" cy="1860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0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D3847-0200-40A0-B15A-4666CCB3975A}">
      <dsp:nvSpPr>
        <dsp:cNvPr id="0" name=""/>
        <dsp:cNvSpPr/>
      </dsp:nvSpPr>
      <dsp:spPr>
        <a:xfrm>
          <a:off x="3262024" y="2514"/>
          <a:ext cx="4405549" cy="735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PLENÁRIO</a:t>
          </a:r>
        </a:p>
      </dsp:txBody>
      <dsp:txXfrm>
        <a:off x="3262024" y="2514"/>
        <a:ext cx="4405549" cy="735018"/>
      </dsp:txXfrm>
    </dsp:sp>
    <dsp:sp modelId="{1E24AA7C-98E6-46D9-836D-08830368C329}">
      <dsp:nvSpPr>
        <dsp:cNvPr id="0" name=""/>
        <dsp:cNvSpPr/>
      </dsp:nvSpPr>
      <dsp:spPr>
        <a:xfrm>
          <a:off x="3866513" y="923554"/>
          <a:ext cx="3196571" cy="5474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>
              <a:solidFill>
                <a:sysClr val="windowText" lastClr="000000"/>
              </a:solidFill>
            </a:rPr>
            <a:t>DIRETORIA </a:t>
          </a:r>
          <a:r>
            <a:rPr lang="pt-BR" sz="1400" b="1" kern="1200">
              <a:solidFill>
                <a:sysClr val="windowText" lastClr="000000"/>
              </a:solidFill>
            </a:rPr>
            <a:t>EXECUTIVA</a:t>
          </a:r>
          <a:endParaRPr lang="pt-BR" sz="1100" b="1" kern="1200">
            <a:solidFill>
              <a:sysClr val="windowText" lastClr="000000"/>
            </a:solidFill>
          </a:endParaRPr>
        </a:p>
      </dsp:txBody>
      <dsp:txXfrm>
        <a:off x="3866513" y="923554"/>
        <a:ext cx="3196571" cy="547460"/>
      </dsp:txXfrm>
    </dsp:sp>
    <dsp:sp modelId="{A488AC8B-F804-4B4C-80FB-F0D9E970901B}">
      <dsp:nvSpPr>
        <dsp:cNvPr id="0" name=""/>
        <dsp:cNvSpPr/>
      </dsp:nvSpPr>
      <dsp:spPr>
        <a:xfrm>
          <a:off x="1639131" y="2914893"/>
          <a:ext cx="3683716" cy="4125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CÂMARAS TÉCNICAS PERMANENTES</a:t>
          </a:r>
        </a:p>
      </dsp:txBody>
      <dsp:txXfrm>
        <a:off x="1639131" y="2914893"/>
        <a:ext cx="3683716" cy="412550"/>
      </dsp:txXfrm>
    </dsp:sp>
    <dsp:sp modelId="{7018940E-1E3B-45E1-BCE5-09760EBFA565}">
      <dsp:nvSpPr>
        <dsp:cNvPr id="0" name=""/>
        <dsp:cNvSpPr/>
      </dsp:nvSpPr>
      <dsp:spPr>
        <a:xfrm>
          <a:off x="1590189" y="3557123"/>
          <a:ext cx="1797788" cy="711761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INDÚSTRIA</a:t>
          </a:r>
        </a:p>
      </dsp:txBody>
      <dsp:txXfrm>
        <a:off x="1590189" y="3557123"/>
        <a:ext cx="1797788" cy="711761"/>
      </dsp:txXfrm>
    </dsp:sp>
    <dsp:sp modelId="{992F6FA6-E4EB-4D73-8948-14EB7EA48A4D}">
      <dsp:nvSpPr>
        <dsp:cNvPr id="0" name=""/>
        <dsp:cNvSpPr/>
      </dsp:nvSpPr>
      <dsp:spPr>
        <a:xfrm>
          <a:off x="3573999" y="3557123"/>
          <a:ext cx="1797788" cy="71176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AGR0</a:t>
          </a:r>
        </a:p>
      </dsp:txBody>
      <dsp:txXfrm>
        <a:off x="3573999" y="3557123"/>
        <a:ext cx="1797788" cy="711761"/>
      </dsp:txXfrm>
    </dsp:sp>
    <dsp:sp modelId="{1813DECC-C55E-4C45-80DF-A595DB7A6D6F}">
      <dsp:nvSpPr>
        <dsp:cNvPr id="0" name=""/>
        <dsp:cNvSpPr/>
      </dsp:nvSpPr>
      <dsp:spPr>
        <a:xfrm>
          <a:off x="1590189" y="4454905"/>
          <a:ext cx="1797788" cy="7117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ASSUNTOS COMUNITÁRIOS</a:t>
          </a:r>
        </a:p>
      </dsp:txBody>
      <dsp:txXfrm>
        <a:off x="1590189" y="4454905"/>
        <a:ext cx="1797788" cy="711761"/>
      </dsp:txXfrm>
    </dsp:sp>
    <dsp:sp modelId="{276D99C5-AB79-4EDA-9BC4-32A9E56D66E3}">
      <dsp:nvSpPr>
        <dsp:cNvPr id="0" name=""/>
        <dsp:cNvSpPr/>
      </dsp:nvSpPr>
      <dsp:spPr>
        <a:xfrm>
          <a:off x="3573999" y="4411248"/>
          <a:ext cx="1797788" cy="71176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ysClr val="windowText" lastClr="000000"/>
              </a:solidFill>
            </a:rPr>
            <a:t>COMÉRCIO, SERVIÇOS E TURISMO</a:t>
          </a:r>
        </a:p>
      </dsp:txBody>
      <dsp:txXfrm>
        <a:off x="3573999" y="4411248"/>
        <a:ext cx="1797788" cy="711761"/>
      </dsp:txXfrm>
    </dsp:sp>
    <dsp:sp modelId="{F13ABDE8-6489-477A-B11E-944271E9D7EA}">
      <dsp:nvSpPr>
        <dsp:cNvPr id="0" name=""/>
        <dsp:cNvSpPr/>
      </dsp:nvSpPr>
      <dsp:spPr>
        <a:xfrm>
          <a:off x="1590189" y="5309031"/>
          <a:ext cx="1797788" cy="711761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>
              <a:solidFill>
                <a:schemeClr val="bg1"/>
              </a:solidFill>
            </a:rPr>
            <a:t>ATRAÇÃO DE INVESTIMENTOS</a:t>
          </a:r>
        </a:p>
      </dsp:txBody>
      <dsp:txXfrm>
        <a:off x="1590189" y="5309031"/>
        <a:ext cx="1797788" cy="711761"/>
      </dsp:txXfrm>
    </dsp:sp>
    <dsp:sp modelId="{333497AA-7232-4F30-B99D-3F1FF996A5C7}">
      <dsp:nvSpPr>
        <dsp:cNvPr id="0" name=""/>
        <dsp:cNvSpPr/>
      </dsp:nvSpPr>
      <dsp:spPr>
        <a:xfrm>
          <a:off x="3573999" y="5309031"/>
          <a:ext cx="1792863" cy="73090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chemeClr val="bg1"/>
              </a:solidFill>
            </a:rPr>
            <a:t>PLANEJAMENTO MUNICIPAL</a:t>
          </a:r>
        </a:p>
      </dsp:txBody>
      <dsp:txXfrm>
        <a:off x="3573999" y="5309031"/>
        <a:ext cx="1792863" cy="730908"/>
      </dsp:txXfrm>
    </dsp:sp>
    <dsp:sp modelId="{A93E7AFC-602F-43C1-8914-A08175750ADB}">
      <dsp:nvSpPr>
        <dsp:cNvPr id="0" name=""/>
        <dsp:cNvSpPr/>
      </dsp:nvSpPr>
      <dsp:spPr>
        <a:xfrm>
          <a:off x="5557810" y="2914893"/>
          <a:ext cx="4110865" cy="412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CÂMARAS TECNICAS TEMPORÁRIAS</a:t>
          </a:r>
        </a:p>
      </dsp:txBody>
      <dsp:txXfrm>
        <a:off x="5557810" y="2914893"/>
        <a:ext cx="4110865" cy="412550"/>
      </dsp:txXfrm>
    </dsp:sp>
    <dsp:sp modelId="{A7BFF592-D71E-484C-B3DE-2C674DA8DD0E}">
      <dsp:nvSpPr>
        <dsp:cNvPr id="0" name=""/>
        <dsp:cNvSpPr/>
      </dsp:nvSpPr>
      <dsp:spPr>
        <a:xfrm>
          <a:off x="5576345" y="3513465"/>
          <a:ext cx="1943886" cy="71176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JOVEM</a:t>
          </a:r>
        </a:p>
      </dsp:txBody>
      <dsp:txXfrm>
        <a:off x="5576345" y="3513465"/>
        <a:ext cx="1943886" cy="711761"/>
      </dsp:txXfrm>
    </dsp:sp>
    <dsp:sp modelId="{B5D21098-F939-4624-A230-77650E8BCA38}">
      <dsp:nvSpPr>
        <dsp:cNvPr id="0" name=""/>
        <dsp:cNvSpPr/>
      </dsp:nvSpPr>
      <dsp:spPr>
        <a:xfrm>
          <a:off x="7706253" y="3513465"/>
          <a:ext cx="1943886" cy="71176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ESTRATÉGICO</a:t>
          </a:r>
        </a:p>
      </dsp:txBody>
      <dsp:txXfrm>
        <a:off x="7706253" y="3513465"/>
        <a:ext cx="1943886" cy="711761"/>
      </dsp:txXfrm>
    </dsp:sp>
    <dsp:sp modelId="{86A228CD-42A8-4686-BADD-86B142A1B27F}">
      <dsp:nvSpPr>
        <dsp:cNvPr id="0" name=""/>
        <dsp:cNvSpPr/>
      </dsp:nvSpPr>
      <dsp:spPr>
        <a:xfrm>
          <a:off x="5576345" y="4411248"/>
          <a:ext cx="1943886" cy="7117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TECNOLOGIA E INOVAÇÃO</a:t>
          </a:r>
        </a:p>
      </dsp:txBody>
      <dsp:txXfrm>
        <a:off x="5576345" y="4411248"/>
        <a:ext cx="1943886" cy="711761"/>
      </dsp:txXfrm>
    </dsp:sp>
    <dsp:sp modelId="{C82C8CDC-8795-4E91-A4A7-84701F024397}">
      <dsp:nvSpPr>
        <dsp:cNvPr id="0" name=""/>
        <dsp:cNvSpPr/>
      </dsp:nvSpPr>
      <dsp:spPr>
        <a:xfrm>
          <a:off x="7706253" y="4411248"/>
          <a:ext cx="1943886" cy="71176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UMUARAMA 2050</a:t>
          </a:r>
        </a:p>
      </dsp:txBody>
      <dsp:txXfrm>
        <a:off x="7706253" y="4411248"/>
        <a:ext cx="1943886" cy="711761"/>
      </dsp:txXfrm>
    </dsp:sp>
    <dsp:sp modelId="{A1278C8C-F6CF-4556-9C69-F924B13CC587}">
      <dsp:nvSpPr>
        <dsp:cNvPr id="0" name=""/>
        <dsp:cNvSpPr/>
      </dsp:nvSpPr>
      <dsp:spPr>
        <a:xfrm>
          <a:off x="5576345" y="5309031"/>
          <a:ext cx="1943886" cy="71176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solidFill>
                <a:sysClr val="windowText" lastClr="000000"/>
              </a:solidFill>
            </a:rPr>
            <a:t>CONSELHO DAS CIDADES</a:t>
          </a:r>
        </a:p>
      </dsp:txBody>
      <dsp:txXfrm>
        <a:off x="5576345" y="5309031"/>
        <a:ext cx="1943886" cy="711761"/>
      </dsp:txXfrm>
    </dsp:sp>
    <dsp:sp modelId="{EDD14B1B-4246-4AF5-BE34-FB8319A0A885}">
      <dsp:nvSpPr>
        <dsp:cNvPr id="0" name=""/>
        <dsp:cNvSpPr/>
      </dsp:nvSpPr>
      <dsp:spPr>
        <a:xfrm>
          <a:off x="2285041" y="1657035"/>
          <a:ext cx="2127879" cy="4429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kern="1200">
              <a:solidFill>
                <a:schemeClr val="bg1"/>
              </a:solidFill>
            </a:rPr>
            <a:t>PRESIDENTE</a:t>
          </a:r>
          <a:endParaRPr lang="pt-BR" sz="900" b="1" kern="1200">
            <a:solidFill>
              <a:schemeClr val="bg1"/>
            </a:solidFill>
          </a:endParaRPr>
        </a:p>
      </dsp:txBody>
      <dsp:txXfrm>
        <a:off x="2285041" y="1657035"/>
        <a:ext cx="2127879" cy="442907"/>
      </dsp:txXfrm>
    </dsp:sp>
    <dsp:sp modelId="{7D2FE982-3BF7-413B-BDF1-C579FE05A79D}">
      <dsp:nvSpPr>
        <dsp:cNvPr id="0" name=""/>
        <dsp:cNvSpPr/>
      </dsp:nvSpPr>
      <dsp:spPr>
        <a:xfrm>
          <a:off x="1326172" y="2285964"/>
          <a:ext cx="1224524" cy="44290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VICE PRESIDENTE</a:t>
          </a:r>
        </a:p>
      </dsp:txBody>
      <dsp:txXfrm>
        <a:off x="1326172" y="2285964"/>
        <a:ext cx="1224524" cy="442907"/>
      </dsp:txXfrm>
    </dsp:sp>
    <dsp:sp modelId="{FB8D63BB-3A32-4286-9D02-E461FA8165BB}">
      <dsp:nvSpPr>
        <dsp:cNvPr id="0" name=""/>
        <dsp:cNvSpPr/>
      </dsp:nvSpPr>
      <dsp:spPr>
        <a:xfrm>
          <a:off x="2736718" y="2285964"/>
          <a:ext cx="1224524" cy="44290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SECRETÁRIO</a:t>
          </a:r>
        </a:p>
      </dsp:txBody>
      <dsp:txXfrm>
        <a:off x="2736718" y="2285964"/>
        <a:ext cx="1224524" cy="442907"/>
      </dsp:txXfrm>
    </dsp:sp>
    <dsp:sp modelId="{C12E853A-47A1-4E9E-B933-9997A6B36F0B}">
      <dsp:nvSpPr>
        <dsp:cNvPr id="0" name=""/>
        <dsp:cNvSpPr/>
      </dsp:nvSpPr>
      <dsp:spPr>
        <a:xfrm>
          <a:off x="4147264" y="2285964"/>
          <a:ext cx="1224524" cy="44290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ysClr val="windowText" lastClr="000000"/>
              </a:solidFill>
            </a:rPr>
            <a:t>EXECUTIVO</a:t>
          </a:r>
        </a:p>
      </dsp:txBody>
      <dsp:txXfrm>
        <a:off x="4147264" y="2285964"/>
        <a:ext cx="1224524" cy="4429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65694-4631-4964-B9DB-1957B649B0B3}">
      <dsp:nvSpPr>
        <dsp:cNvPr id="0" name=""/>
        <dsp:cNvSpPr/>
      </dsp:nvSpPr>
      <dsp:spPr>
        <a:xfrm>
          <a:off x="0" y="8306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CONVIDO</a:t>
          </a:r>
          <a:endParaRPr lang="en-US" sz="2800" kern="1200"/>
        </a:p>
      </dsp:txBody>
      <dsp:txXfrm>
        <a:off x="35183" y="118246"/>
        <a:ext cx="6103243" cy="650354"/>
      </dsp:txXfrm>
    </dsp:sp>
    <dsp:sp modelId="{7EBFDAE0-BE06-45DC-B776-67C2D56E3270}">
      <dsp:nvSpPr>
        <dsp:cNvPr id="0" name=""/>
        <dsp:cNvSpPr/>
      </dsp:nvSpPr>
      <dsp:spPr>
        <a:xfrm>
          <a:off x="0" y="88442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Presidente do</a:t>
          </a:r>
          <a:endParaRPr lang="en-US" sz="2800" kern="1200"/>
        </a:p>
      </dsp:txBody>
      <dsp:txXfrm>
        <a:off x="35183" y="919606"/>
        <a:ext cx="6103243" cy="650354"/>
      </dsp:txXfrm>
    </dsp:sp>
    <dsp:sp modelId="{F94B582C-EC45-414A-A3EB-5CE9E58388FB}">
      <dsp:nvSpPr>
        <dsp:cNvPr id="0" name=""/>
        <dsp:cNvSpPr/>
      </dsp:nvSpPr>
      <dsp:spPr>
        <a:xfrm>
          <a:off x="0" y="168578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Paraná Produtivo 4. Região</a:t>
          </a:r>
          <a:endParaRPr lang="en-US" sz="2800" kern="1200"/>
        </a:p>
      </dsp:txBody>
      <dsp:txXfrm>
        <a:off x="35183" y="1720966"/>
        <a:ext cx="6103243" cy="650354"/>
      </dsp:txXfrm>
    </dsp:sp>
    <dsp:sp modelId="{5DD7D0A9-7FD7-4BF8-AA64-DF290DCF3B74}">
      <dsp:nvSpPr>
        <dsp:cNvPr id="0" name=""/>
        <dsp:cNvSpPr/>
      </dsp:nvSpPr>
      <dsp:spPr>
        <a:xfrm>
          <a:off x="0" y="248714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Juninho</a:t>
          </a:r>
          <a:endParaRPr lang="en-US" sz="2800" kern="1200"/>
        </a:p>
      </dsp:txBody>
      <dsp:txXfrm>
        <a:off x="35183" y="2522326"/>
        <a:ext cx="6103243" cy="650354"/>
      </dsp:txXfrm>
    </dsp:sp>
    <dsp:sp modelId="{45F8A3F3-6C5E-4A9F-8444-AC22FB74333C}">
      <dsp:nvSpPr>
        <dsp:cNvPr id="0" name=""/>
        <dsp:cNvSpPr/>
      </dsp:nvSpPr>
      <dsp:spPr>
        <a:xfrm>
          <a:off x="0" y="328850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REUNIÃO CURITIBA </a:t>
          </a:r>
          <a:endParaRPr lang="en-US" sz="2800" kern="1200"/>
        </a:p>
      </dsp:txBody>
      <dsp:txXfrm>
        <a:off x="35183" y="3323686"/>
        <a:ext cx="6103243" cy="650354"/>
      </dsp:txXfrm>
    </dsp:sp>
    <dsp:sp modelId="{CAFA19DF-25E7-4D55-8E60-88D6E6CA189B}">
      <dsp:nvSpPr>
        <dsp:cNvPr id="0" name=""/>
        <dsp:cNvSpPr/>
      </dsp:nvSpPr>
      <dsp:spPr>
        <a:xfrm>
          <a:off x="0" y="4089863"/>
          <a:ext cx="6173609" cy="720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DIA 08.12.25</a:t>
          </a:r>
          <a:endParaRPr lang="en-US" sz="2800" kern="1200"/>
        </a:p>
      </dsp:txBody>
      <dsp:txXfrm>
        <a:off x="35183" y="4125046"/>
        <a:ext cx="6103243" cy="650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7CBF1500-3CAD-EBCD-3CE8-9E0C4BFCC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77EE6E0-440A-8926-997A-DE42CFAD20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AEEAC-A75B-416F-AE08-A794B62C57C6}" type="datetime1">
              <a:rPr lang="pt-PT" smtClean="0"/>
              <a:t>10/12/2025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F8011C8-DA35-BB53-0FA9-BD8977DB16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168755-43B5-C0C1-8B08-051B277EE1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B9CAF-D709-43C7-9D35-F1A36102E8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1069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lang="pt-PT" sz="1200" smtClean="0">
                <a:latin typeface="Arial" charset="0"/>
              </a:defRPr>
            </a:lvl1pPr>
          </a:lstStyle>
          <a:p>
            <a:pPr rtl="0">
              <a:defRPr lang="pt-PT"/>
            </a:pPr>
            <a:endParaRPr lang="pt-PT" noProof="0" dirty="0"/>
          </a:p>
        </p:txBody>
      </p:sp>
      <p:sp>
        <p:nvSpPr>
          <p:cNvPr id="30723" name="Retângulo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defRPr lang="pt-PT" sz="1200" smtClean="0">
                <a:latin typeface="Arial" charset="0"/>
              </a:defRPr>
            </a:lvl1pPr>
          </a:lstStyle>
          <a:p>
            <a:pPr rtl="0">
              <a:defRPr lang="pt-PT"/>
            </a:pPr>
            <a:endParaRPr lang="pt-PT" noProof="0" dirty="0"/>
          </a:p>
        </p:txBody>
      </p:sp>
      <p:sp>
        <p:nvSpPr>
          <p:cNvPr id="14340" name="Retângulo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tângulo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pt-PT"/>
            </a:defPPr>
          </a:lstStyle>
          <a:p>
            <a:pPr lvl="0" rtl="0"/>
            <a:r>
              <a:rPr lang="pt-PT" noProof="0" dirty="0"/>
              <a:t>Clique para editar os Estilos de título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0726" name="Retângulo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lang="pt-PT" sz="1200" smtClean="0">
                <a:latin typeface="Arial" charset="0"/>
              </a:defRPr>
            </a:lvl1pPr>
          </a:lstStyle>
          <a:p>
            <a:pPr rtl="0">
              <a:defRPr lang="pt-PT"/>
            </a:pPr>
            <a:endParaRPr lang="pt-PT" noProof="0" dirty="0"/>
          </a:p>
        </p:txBody>
      </p:sp>
      <p:sp>
        <p:nvSpPr>
          <p:cNvPr id="30727" name="Retângulo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lang="pt-PT" sz="1200"/>
            </a:lvl1pPr>
          </a:lstStyle>
          <a:p>
            <a:pPr rtl="0"/>
            <a:fld id="{6DEB7EE2-04A2-4FB2-9625-C9C73AC4D32F}" type="slidenum">
              <a:rPr lang="pt-PT" altLang="en-US" noProof="0"/>
              <a:pPr rtl="0"/>
              <a:t>‹nº›</a:t>
            </a:fld>
            <a:endParaRPr lang="pt-PT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lang="pt-PT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PT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PT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PT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PT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pt-PT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PT" altLang="en-US"/>
              <a:pPr eaLnBrk="1" hangingPunct="1"/>
              <a:t>1</a:t>
            </a:fld>
            <a:endParaRPr lang="pt-PT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defPPr>
              <a:defRPr lang="pt-PT"/>
            </a:defPPr>
          </a:lstStyle>
          <a:p>
            <a:pPr rtl="0" eaLnBrk="1" hangingPunct="1"/>
            <a:endParaRPr lang="pt-PT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543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55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151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44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272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159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967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6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144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71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EB7EE2-04A2-4FB2-9625-C9C73AC4D32F}" type="slidenum">
              <a:rPr lang="pt-PT" altLang="en-US" smtClean="0"/>
              <a:pPr rtl="0"/>
              <a:t>2</a:t>
            </a:fld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3838070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573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518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154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403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092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854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fld id="{6DEB7EE2-04A2-4FB2-9625-C9C73AC4D32F}" type="slidenum">
              <a:rPr lang="pt-PT" altLang="en-US" smtClean="0"/>
              <a:pPr rtl="0"/>
              <a:t>47</a:t>
            </a:fld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BC724-D9CD-E7AA-CDDD-9CD368F6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130573A-4216-FB15-4BFA-B9272ECFA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122E278-80EF-6CD0-80D3-AA1E915CB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9B7B795-C9DD-7B03-65B6-92C858AA4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EB7EE2-04A2-4FB2-9625-C9C73AC4D32F}" type="slidenum">
              <a:rPr lang="pt-PT" altLang="en-US" smtClean="0"/>
              <a:pPr rtl="0"/>
              <a:t>3</a:t>
            </a:fld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302576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fld id="{6DEB7EE2-04A2-4FB2-9625-C9C73AC4D32F}" type="slidenum">
              <a:rPr lang="pt-PT" altLang="en-US" smtClean="0"/>
              <a:pPr rtl="0"/>
              <a:t>20</a:t>
            </a:fld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4508-D159-39B3-4075-197F33452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5844B89-A748-2ED4-47FC-D69DCCBE4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04C9DAD-2430-49FA-AEE5-5F3BDC6C5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1613229-0A62-DEED-024B-73919BD67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fld id="{6DEB7EE2-04A2-4FB2-9625-C9C73AC4D32F}" type="slidenum">
              <a:rPr lang="pt-PT" altLang="en-US" smtClean="0"/>
              <a:pPr rtl="0"/>
              <a:t>21</a:t>
            </a:fld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41884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Espaçamento entre linhas + números de página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E7AE-8F63-B956-B0EA-2ACBA478B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>
            <a:extLst>
              <a:ext uri="{FF2B5EF4-FFF2-40B4-BE49-F238E27FC236}">
                <a16:creationId xmlns:a16="http://schemas.microsoft.com/office/drawing/2014/main" id="{A76691FF-6348-D9B5-C624-0AA8CFBFF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>
            <a:extLst>
              <a:ext uri="{FF2B5EF4-FFF2-40B4-BE49-F238E27FC236}">
                <a16:creationId xmlns:a16="http://schemas.microsoft.com/office/drawing/2014/main" id="{4725C484-7862-C68F-ACCF-DF3C202A7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Espaçamento entre linhas + números de página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D0627128-5073-AD2E-E88F-E48403599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373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485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73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 rtlCol="0"/>
          <a:lstStyle>
            <a:lvl1pPr>
              <a:defRPr lang="pt-PT" b="1"/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pic>
        <p:nvPicPr>
          <p:cNvPr id="6" name="Marcador de Posição da Imagem 9" descr="Padrão geométrico brilhante e colorido ">
            <a:extLst>
              <a:ext uri="{FF2B5EF4-FFF2-40B4-BE49-F238E27FC236}">
                <a16:creationId xmlns:a16="http://schemas.microsoft.com/office/drawing/2014/main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r de Laranja do Conteúdo do Padrão Esquer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lang="pt-PT" sz="4000" b="1" spc="-50" baseline="0">
                <a:solidFill>
                  <a:schemeClr val="bg2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2" name="Marcador de Posição do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lang="pt-PT" sz="18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pic>
        <p:nvPicPr>
          <p:cNvPr id="5" name="Marcador de Posição da Imagem 13" descr="Padrão geométrico brilhante e colorido ">
            <a:extLst>
              <a:ext uri="{FF2B5EF4-FFF2-40B4-BE49-F238E27FC236}">
                <a16:creationId xmlns:a16="http://schemas.microsoft.com/office/drawing/2014/main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orma Livre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algn="ctr" rtl="0"/>
              <a:endParaRPr lang="pt-BR" dirty="0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algn="ctr" rtl="0"/>
              <a:endParaRPr lang="pt-BR" dirty="0">
                <a:latin typeface="+mn-lt"/>
              </a:endParaRPr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algn="ctr" rtl="0"/>
              <a:endParaRPr lang="pt-BR" dirty="0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orma Livre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pt-BR"/>
                </a:defPPr>
              </a:lstStyle>
              <a:p>
                <a:pPr algn="ctr" rtl="0"/>
                <a:endParaRPr lang="pt-BR" dirty="0">
                  <a:latin typeface="+mn-lt"/>
                </a:endParaRPr>
              </a:p>
            </p:txBody>
          </p:sp>
          <p:sp>
            <p:nvSpPr>
              <p:cNvPr id="8" name="Forma Livre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pt-BR"/>
                </a:defPPr>
              </a:lstStyle>
              <a:p>
                <a:pPr algn="ctr" rtl="0"/>
                <a:endParaRPr lang="pt-BR" dirty="0">
                  <a:latin typeface="+mn-lt"/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rtlCol="0" anchor="b">
            <a:noAutofit/>
          </a:bodyPr>
          <a:lstStyle>
            <a:lvl1pPr>
              <a:defRPr lang="pt-BR" sz="4200" b="1">
                <a:latin typeface="+mj-lt"/>
              </a:defRPr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 rtlCol="0">
            <a:normAutofit/>
          </a:bodyPr>
          <a:lstStyle>
            <a:lvl1pPr marL="0" indent="0">
              <a:buNone/>
              <a:defRPr lang="pt-BR">
                <a:latin typeface="+mn-lt"/>
              </a:defRPr>
            </a:lvl1pPr>
            <a:lvl2pPr marL="457200" indent="0">
              <a:buNone/>
              <a:defRPr lang="pt-BR">
                <a:latin typeface="+mn-lt"/>
              </a:defRPr>
            </a:lvl2pPr>
            <a:lvl3pPr marL="914400" indent="0">
              <a:buNone/>
              <a:defRPr lang="pt-BR">
                <a:latin typeface="+mn-lt"/>
              </a:defRPr>
            </a:lvl3pPr>
            <a:lvl4pPr marL="1371600" indent="0">
              <a:buNone/>
              <a:defRPr lang="pt-BR">
                <a:latin typeface="+mn-lt"/>
              </a:defRPr>
            </a:lvl4pPr>
            <a:lvl5pPr marL="1828800" indent="0">
              <a:buNone/>
              <a:defRPr lang="pt-BR">
                <a:latin typeface="+mn-lt"/>
              </a:defRPr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Dat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pt-BR"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pt-BR"/>
              <a:t>8/9/20XX</a:t>
            </a:r>
          </a:p>
        </p:txBody>
      </p:sp>
      <p:sp>
        <p:nvSpPr>
          <p:cNvPr id="11" name="Espaço Reservado para Rodapé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pt-BR"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endParaRPr lang="pt-BR" dirty="0"/>
          </a:p>
        </p:txBody>
      </p:sp>
      <p:sp>
        <p:nvSpPr>
          <p:cNvPr id="12" name="Espaço Reservado para o Número do Slid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pt-BR"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3603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5078187"/>
            <a:ext cx="3222058" cy="964620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3" name="Espaço Reservado para Imagem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49251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8050" y="2000250"/>
            <a:ext cx="4667250" cy="3398837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35" name="Espaço Reservado para Data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99C6F1-349D-4CC3-8A75-DD08756BE3B0}" type="datetime1">
              <a:rPr lang="pt-BR" noProof="0" smtClean="0"/>
              <a:t>10/12/2025</a:t>
            </a:fld>
            <a:endParaRPr lang="pt-BR" noProof="0"/>
          </a:p>
        </p:txBody>
      </p:sp>
      <p:sp>
        <p:nvSpPr>
          <p:cNvPr id="36" name="Espaço Reservado para o Número do Slide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estilo de título Mestre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6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bra de seçã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02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principal</a:t>
            </a:r>
          </a:p>
        </p:txBody>
      </p:sp>
    </p:spTree>
    <p:extLst>
      <p:ext uri="{BB962C8B-B14F-4D97-AF65-F5344CB8AC3E}">
        <p14:creationId xmlns:p14="http://schemas.microsoft.com/office/powerpoint/2010/main" val="3192912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58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174" y="0"/>
            <a:ext cx="5856393" cy="6858000"/>
          </a:xfrm>
          <a:custGeom>
            <a:avLst/>
            <a:gdLst/>
            <a:ahLst/>
            <a:cxnLst/>
            <a:rect l="l" t="t" r="r" b="b"/>
            <a:pathLst>
              <a:path w="8784590" h="10287000">
                <a:moveTo>
                  <a:pt x="6233323" y="1957285"/>
                </a:moveTo>
                <a:lnTo>
                  <a:pt x="4597154" y="0"/>
                </a:lnTo>
                <a:lnTo>
                  <a:pt x="8784109" y="0"/>
                </a:lnTo>
                <a:lnTo>
                  <a:pt x="6233323" y="1957285"/>
                </a:lnTo>
                <a:close/>
              </a:path>
              <a:path w="8784590" h="10287000">
                <a:moveTo>
                  <a:pt x="0" y="2373290"/>
                </a:moveTo>
                <a:lnTo>
                  <a:pt x="0" y="0"/>
                </a:lnTo>
                <a:lnTo>
                  <a:pt x="3094437" y="0"/>
                </a:lnTo>
                <a:lnTo>
                  <a:pt x="0" y="2373290"/>
                </a:lnTo>
                <a:close/>
              </a:path>
              <a:path w="8784590" h="10287000">
                <a:moveTo>
                  <a:pt x="0" y="5462968"/>
                </a:moveTo>
                <a:lnTo>
                  <a:pt x="0" y="2762311"/>
                </a:lnTo>
                <a:lnTo>
                  <a:pt x="1373939" y="4408340"/>
                </a:lnTo>
                <a:lnTo>
                  <a:pt x="0" y="5462968"/>
                </a:lnTo>
                <a:close/>
              </a:path>
              <a:path w="8784590" h="10287000">
                <a:moveTo>
                  <a:pt x="2830742" y="10286999"/>
                </a:moveTo>
                <a:lnTo>
                  <a:pt x="0" y="10286999"/>
                </a:lnTo>
                <a:lnTo>
                  <a:pt x="0" y="7574472"/>
                </a:lnTo>
                <a:lnTo>
                  <a:pt x="2830742" y="10286999"/>
                </a:lnTo>
                <a:close/>
              </a:path>
            </a:pathLst>
          </a:custGeom>
          <a:solidFill>
            <a:srgbClr val="034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174" y="0"/>
            <a:ext cx="4550410" cy="6521873"/>
          </a:xfrm>
          <a:custGeom>
            <a:avLst/>
            <a:gdLst/>
            <a:ahLst/>
            <a:cxnLst/>
            <a:rect l="l" t="t" r="r" b="b"/>
            <a:pathLst>
              <a:path w="6825615" h="9782810">
                <a:moveTo>
                  <a:pt x="4274728" y="1957285"/>
                </a:moveTo>
                <a:lnTo>
                  <a:pt x="2638559" y="0"/>
                </a:lnTo>
                <a:lnTo>
                  <a:pt x="6825514" y="0"/>
                </a:lnTo>
                <a:lnTo>
                  <a:pt x="4274728" y="1957285"/>
                </a:lnTo>
                <a:close/>
              </a:path>
              <a:path w="6825615" h="9782810">
                <a:moveTo>
                  <a:pt x="0" y="3322230"/>
                </a:moveTo>
                <a:lnTo>
                  <a:pt x="0" y="621573"/>
                </a:lnTo>
                <a:lnTo>
                  <a:pt x="1373939" y="2265354"/>
                </a:lnTo>
                <a:lnTo>
                  <a:pt x="0" y="3322230"/>
                </a:lnTo>
                <a:close/>
              </a:path>
              <a:path w="6825615" h="9782810">
                <a:moveTo>
                  <a:pt x="0" y="9782670"/>
                </a:moveTo>
                <a:lnTo>
                  <a:pt x="0" y="6477120"/>
                </a:lnTo>
                <a:lnTo>
                  <a:pt x="793781" y="5867729"/>
                </a:lnTo>
                <a:lnTo>
                  <a:pt x="2478038" y="7882541"/>
                </a:lnTo>
                <a:lnTo>
                  <a:pt x="0" y="9782670"/>
                </a:lnTo>
                <a:close/>
              </a:path>
            </a:pathLst>
          </a:custGeom>
          <a:solidFill>
            <a:srgbClr val="FAC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174" y="134798"/>
            <a:ext cx="2150110" cy="5187950"/>
          </a:xfrm>
          <a:custGeom>
            <a:avLst/>
            <a:gdLst/>
            <a:ahLst/>
            <a:cxnLst/>
            <a:rect l="l" t="t" r="r" b="b"/>
            <a:pathLst>
              <a:path w="3225165" h="7781925">
                <a:moveTo>
                  <a:pt x="0" y="493583"/>
                </a:moveTo>
                <a:lnTo>
                  <a:pt x="0" y="367658"/>
                </a:lnTo>
                <a:lnTo>
                  <a:pt x="465475" y="10119"/>
                </a:lnTo>
                <a:lnTo>
                  <a:pt x="483675" y="1686"/>
                </a:lnTo>
                <a:lnTo>
                  <a:pt x="503140" y="0"/>
                </a:lnTo>
                <a:lnTo>
                  <a:pt x="521762" y="5059"/>
                </a:lnTo>
                <a:lnTo>
                  <a:pt x="537433" y="16865"/>
                </a:lnTo>
                <a:lnTo>
                  <a:pt x="622021" y="118055"/>
                </a:lnTo>
                <a:lnTo>
                  <a:pt x="487962" y="118055"/>
                </a:lnTo>
                <a:lnTo>
                  <a:pt x="0" y="493583"/>
                </a:lnTo>
                <a:close/>
              </a:path>
              <a:path w="3225165" h="7781925">
                <a:moveTo>
                  <a:pt x="0" y="3799134"/>
                </a:moveTo>
                <a:lnTo>
                  <a:pt x="0" y="3673208"/>
                </a:lnTo>
                <a:lnTo>
                  <a:pt x="2109256" y="2054163"/>
                </a:lnTo>
                <a:lnTo>
                  <a:pt x="487962" y="118055"/>
                </a:lnTo>
                <a:lnTo>
                  <a:pt x="622021" y="118055"/>
                </a:lnTo>
                <a:lnTo>
                  <a:pt x="2221689" y="2031676"/>
                </a:lnTo>
                <a:lnTo>
                  <a:pt x="2231035" y="2048577"/>
                </a:lnTo>
                <a:lnTo>
                  <a:pt x="2232370" y="2067374"/>
                </a:lnTo>
                <a:lnTo>
                  <a:pt x="2226116" y="2085750"/>
                </a:lnTo>
                <a:lnTo>
                  <a:pt x="2212695" y="2101385"/>
                </a:lnTo>
                <a:lnTo>
                  <a:pt x="0" y="3799134"/>
                </a:lnTo>
                <a:close/>
              </a:path>
              <a:path w="3225165" h="7781925">
                <a:moveTo>
                  <a:pt x="0" y="7781535"/>
                </a:moveTo>
                <a:lnTo>
                  <a:pt x="0" y="4475985"/>
                </a:lnTo>
                <a:lnTo>
                  <a:pt x="1540341" y="3293182"/>
                </a:lnTo>
                <a:lnTo>
                  <a:pt x="3224598" y="5307994"/>
                </a:lnTo>
                <a:lnTo>
                  <a:pt x="0" y="7781535"/>
                </a:lnTo>
                <a:close/>
              </a:path>
            </a:pathLst>
          </a:custGeom>
          <a:solidFill>
            <a:srgbClr val="CF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442530" y="2579"/>
            <a:ext cx="5747597" cy="6855460"/>
          </a:xfrm>
          <a:custGeom>
            <a:avLst/>
            <a:gdLst/>
            <a:ahLst/>
            <a:cxnLst/>
            <a:rect l="l" t="t" r="r" b="b"/>
            <a:pathLst>
              <a:path w="8621394" h="10283190">
                <a:moveTo>
                  <a:pt x="2387491" y="8451143"/>
                </a:moveTo>
                <a:lnTo>
                  <a:pt x="3918917" y="10283130"/>
                </a:lnTo>
                <a:lnTo>
                  <a:pt x="0" y="10283130"/>
                </a:lnTo>
                <a:lnTo>
                  <a:pt x="2387491" y="8451143"/>
                </a:lnTo>
                <a:close/>
              </a:path>
              <a:path w="8621394" h="10283190">
                <a:moveTo>
                  <a:pt x="8620815" y="8035139"/>
                </a:moveTo>
                <a:lnTo>
                  <a:pt x="8620815" y="10283130"/>
                </a:lnTo>
                <a:lnTo>
                  <a:pt x="5689750" y="10283130"/>
                </a:lnTo>
                <a:lnTo>
                  <a:pt x="8620815" y="8035139"/>
                </a:lnTo>
                <a:close/>
              </a:path>
              <a:path w="8621394" h="10283190">
                <a:moveTo>
                  <a:pt x="8620815" y="4945461"/>
                </a:moveTo>
                <a:lnTo>
                  <a:pt x="8620815" y="7646118"/>
                </a:lnTo>
                <a:lnTo>
                  <a:pt x="7246875" y="6000089"/>
                </a:lnTo>
                <a:lnTo>
                  <a:pt x="8620815" y="4945461"/>
                </a:lnTo>
                <a:close/>
              </a:path>
              <a:path w="8621394" h="10283190">
                <a:moveTo>
                  <a:pt x="5663350" y="0"/>
                </a:moveTo>
                <a:lnTo>
                  <a:pt x="8620815" y="0"/>
                </a:lnTo>
                <a:lnTo>
                  <a:pt x="8620815" y="2833957"/>
                </a:lnTo>
                <a:lnTo>
                  <a:pt x="5663350" y="0"/>
                </a:lnTo>
                <a:close/>
              </a:path>
            </a:pathLst>
          </a:custGeom>
          <a:solidFill>
            <a:srgbClr val="034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748260" y="419752"/>
            <a:ext cx="4441613" cy="6438477"/>
          </a:xfrm>
          <a:custGeom>
            <a:avLst/>
            <a:gdLst/>
            <a:ahLst/>
            <a:cxnLst/>
            <a:rect l="l" t="t" r="r" b="b"/>
            <a:pathLst>
              <a:path w="6662419" h="9657715">
                <a:moveTo>
                  <a:pt x="2387491" y="7825384"/>
                </a:moveTo>
                <a:lnTo>
                  <a:pt x="3918917" y="9657370"/>
                </a:lnTo>
                <a:lnTo>
                  <a:pt x="0" y="9657370"/>
                </a:lnTo>
                <a:lnTo>
                  <a:pt x="2387491" y="7825384"/>
                </a:lnTo>
                <a:close/>
              </a:path>
              <a:path w="6662419" h="9657715">
                <a:moveTo>
                  <a:pt x="6662220" y="6460439"/>
                </a:moveTo>
                <a:lnTo>
                  <a:pt x="6662220" y="9161096"/>
                </a:lnTo>
                <a:lnTo>
                  <a:pt x="5288280" y="7517316"/>
                </a:lnTo>
                <a:lnTo>
                  <a:pt x="6662220" y="6460439"/>
                </a:lnTo>
                <a:close/>
              </a:path>
              <a:path w="6662419" h="9657715">
                <a:moveTo>
                  <a:pt x="6662220" y="0"/>
                </a:moveTo>
                <a:lnTo>
                  <a:pt x="6662220" y="3305550"/>
                </a:lnTo>
                <a:lnTo>
                  <a:pt x="5868438" y="3914941"/>
                </a:lnTo>
                <a:lnTo>
                  <a:pt x="4184181" y="1900129"/>
                </a:lnTo>
                <a:lnTo>
                  <a:pt x="6662220" y="0"/>
                </a:lnTo>
                <a:close/>
              </a:path>
            </a:pathLst>
          </a:custGeom>
          <a:solidFill>
            <a:srgbClr val="FAC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040008" y="1619045"/>
            <a:ext cx="2150110" cy="5187950"/>
          </a:xfrm>
          <a:custGeom>
            <a:avLst/>
            <a:gdLst/>
            <a:ahLst/>
            <a:cxnLst/>
            <a:rect l="l" t="t" r="r" b="b"/>
            <a:pathLst>
              <a:path w="3225165" h="7781925">
                <a:moveTo>
                  <a:pt x="3224598" y="7287951"/>
                </a:moveTo>
                <a:lnTo>
                  <a:pt x="3224598" y="7413877"/>
                </a:lnTo>
                <a:lnTo>
                  <a:pt x="2759122" y="7771416"/>
                </a:lnTo>
                <a:lnTo>
                  <a:pt x="2740922" y="7779849"/>
                </a:lnTo>
                <a:lnTo>
                  <a:pt x="2721457" y="7781535"/>
                </a:lnTo>
                <a:lnTo>
                  <a:pt x="2702835" y="7776476"/>
                </a:lnTo>
                <a:lnTo>
                  <a:pt x="2687165" y="7764670"/>
                </a:lnTo>
                <a:lnTo>
                  <a:pt x="2602576" y="7663480"/>
                </a:lnTo>
                <a:lnTo>
                  <a:pt x="2736635" y="7663480"/>
                </a:lnTo>
                <a:lnTo>
                  <a:pt x="3224598" y="7287951"/>
                </a:lnTo>
                <a:close/>
              </a:path>
              <a:path w="3225165" h="7781925">
                <a:moveTo>
                  <a:pt x="3224598" y="3982401"/>
                </a:moveTo>
                <a:lnTo>
                  <a:pt x="3224598" y="4108327"/>
                </a:lnTo>
                <a:lnTo>
                  <a:pt x="1115342" y="5727372"/>
                </a:lnTo>
                <a:lnTo>
                  <a:pt x="2736635" y="7663480"/>
                </a:lnTo>
                <a:lnTo>
                  <a:pt x="2602576" y="7663480"/>
                </a:lnTo>
                <a:lnTo>
                  <a:pt x="1002908" y="5749859"/>
                </a:lnTo>
                <a:lnTo>
                  <a:pt x="993562" y="5732958"/>
                </a:lnTo>
                <a:lnTo>
                  <a:pt x="992227" y="5714161"/>
                </a:lnTo>
                <a:lnTo>
                  <a:pt x="998481" y="5695785"/>
                </a:lnTo>
                <a:lnTo>
                  <a:pt x="1011903" y="5680149"/>
                </a:lnTo>
                <a:lnTo>
                  <a:pt x="3224598" y="3982401"/>
                </a:lnTo>
                <a:close/>
              </a:path>
              <a:path w="3225165" h="7781925">
                <a:moveTo>
                  <a:pt x="3224598" y="0"/>
                </a:moveTo>
                <a:lnTo>
                  <a:pt x="3224598" y="3305550"/>
                </a:lnTo>
                <a:lnTo>
                  <a:pt x="1684256" y="4488353"/>
                </a:lnTo>
                <a:lnTo>
                  <a:pt x="0" y="2473541"/>
                </a:lnTo>
                <a:lnTo>
                  <a:pt x="3224598" y="0"/>
                </a:lnTo>
                <a:close/>
              </a:path>
            </a:pathLst>
          </a:custGeom>
          <a:solidFill>
            <a:srgbClr val="CF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0028" y="4904222"/>
            <a:ext cx="3143249" cy="195377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0367" y="1845542"/>
            <a:ext cx="1968499" cy="99694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0386" y="6348477"/>
            <a:ext cx="736599" cy="4190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66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o Padrão Dire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lang="pt-PT" sz="40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2" name="Marcador de Posição do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lang="pt-PT" sz="18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pic>
        <p:nvPicPr>
          <p:cNvPr id="6" name="Marcador de Posição da Imagem 15" descr="Padrão geométrico brilhante e colorido ">
            <a:extLst>
              <a:ext uri="{FF2B5EF4-FFF2-40B4-BE49-F238E27FC236}">
                <a16:creationId xmlns:a16="http://schemas.microsoft.com/office/drawing/2014/main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ção Ger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a Imagem 9" descr="Padrão geométrico brilhante e colorido ">
            <a:extLst>
              <a:ext uri="{FF2B5EF4-FFF2-40B4-BE49-F238E27FC236}">
                <a16:creationId xmlns:a16="http://schemas.microsoft.com/office/drawing/2014/main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t-PT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6" name="Marcador de Posição do Texto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pt-PT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PT" noProof="0"/>
              <a:t>Inserir o conteúdo aqui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Bef>
                <a:spcPts val="1000"/>
              </a:spcBef>
              <a:defRPr lang="pt-PT" sz="40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0" name="Marcador de Posição do Texto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lang="pt-PT" sz="1800" b="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sp>
        <p:nvSpPr>
          <p:cNvPr id="11" name="Marcador de Posição da Tabela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pt-PT" sz="1800" b="0"/>
            </a:lvl1pPr>
          </a:lstStyle>
          <a:p>
            <a:pPr rtl="0"/>
            <a:r>
              <a:rPr lang="pt-PT" noProof="0"/>
              <a:t>Inserir o conteúdo aqui</a:t>
            </a:r>
          </a:p>
        </p:txBody>
      </p:sp>
      <p:pic>
        <p:nvPicPr>
          <p:cNvPr id="7" name="Marcador de Posição da Imagem 20" descr="Padrão geométrico brilhante e colorido ">
            <a:extLst>
              <a:ext uri="{FF2B5EF4-FFF2-40B4-BE49-F238E27FC236}">
                <a16:creationId xmlns:a16="http://schemas.microsoft.com/office/drawing/2014/main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o Padrão Esquer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lang="pt-PT" sz="4000" b="1" spc="-5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2" name="Marcador de Posição do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lang="pt-PT" sz="18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pic>
        <p:nvPicPr>
          <p:cNvPr id="6" name="Marcador de Posição da Imagem 13" descr="Padrão geométrico brilhante e colorido ">
            <a:extLst>
              <a:ext uri="{FF2B5EF4-FFF2-40B4-BE49-F238E27FC236}">
                <a16:creationId xmlns:a16="http://schemas.microsoft.com/office/drawing/2014/main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Bef>
                <a:spcPts val="1000"/>
              </a:spcBef>
              <a:defRPr lang="pt-PT"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7" name="Marcador de Posição do Texto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lang="pt-PT" sz="1800" b="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pt-PT" sz="1800" b="0"/>
            </a:lvl1pPr>
          </a:lstStyle>
          <a:p>
            <a:pPr rtl="0"/>
            <a:r>
              <a:rPr lang="pt-PT" noProof="0"/>
              <a:t>Inserir o Conteúdo aqui</a:t>
            </a:r>
          </a:p>
        </p:txBody>
      </p:sp>
      <p:pic>
        <p:nvPicPr>
          <p:cNvPr id="9" name="Marcador de Posição da Imagem 11" descr="Padrão geométrico brilhante e colorido ">
            <a:extLst>
              <a:ext uri="{FF2B5EF4-FFF2-40B4-BE49-F238E27FC236}">
                <a16:creationId xmlns:a16="http://schemas.microsoft.com/office/drawing/2014/main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e Dua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lang="pt-PT" sz="4000" b="1">
                <a:solidFill>
                  <a:schemeClr val="accent4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lang="pt-PT" sz="1800"/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sp>
        <p:nvSpPr>
          <p:cNvPr id="9" name="Marcador de Posição da Imagem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 rtlCol="0">
            <a:normAutofit/>
          </a:bodyPr>
          <a:lstStyle>
            <a:lvl1pPr algn="ctr">
              <a:buNone/>
              <a:defRPr lang="pt-PT" sz="16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PT" noProof="0"/>
          </a:p>
        </p:txBody>
      </p:sp>
      <p:sp>
        <p:nvSpPr>
          <p:cNvPr id="8" name="Marcador de Posição da Imagem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 rtlCol="0">
            <a:normAutofit/>
          </a:bodyPr>
          <a:lstStyle>
            <a:lvl1pPr algn="ctr">
              <a:buNone/>
              <a:defRPr lang="pt-PT" sz="16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PT" noProof="0"/>
          </a:p>
        </p:txBody>
      </p:sp>
      <p:pic>
        <p:nvPicPr>
          <p:cNvPr id="12" name="Marcador de Posição da Imagem 19" descr="Padrão geométrico brilhante e colorido ">
            <a:extLst>
              <a:ext uri="{FF2B5EF4-FFF2-40B4-BE49-F238E27FC236}">
                <a16:creationId xmlns:a16="http://schemas.microsoft.com/office/drawing/2014/main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Azul do Conteúdo do Padrão Dire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lang="pt-PT" sz="40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2" name="Marcador de Posição do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pt-PT"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lang="pt-PT" sz="18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PT" noProof="0"/>
              <a:t>Inserir a legenda aqui</a:t>
            </a:r>
          </a:p>
          <a:p>
            <a:pPr lvl="1" rtl="0"/>
            <a:r>
              <a:rPr lang="pt-PT" noProof="0"/>
              <a:t>Inserir o conteúdo aqui</a:t>
            </a:r>
          </a:p>
        </p:txBody>
      </p:sp>
      <p:pic>
        <p:nvPicPr>
          <p:cNvPr id="5" name="Marcador de Posição da Imagem 15" descr="Padrão geométrico brilhante e colorido ">
            <a:extLst>
              <a:ext uri="{FF2B5EF4-FFF2-40B4-BE49-F238E27FC236}">
                <a16:creationId xmlns:a16="http://schemas.microsoft.com/office/drawing/2014/main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t-PT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PT" noProof="0"/>
              <a:t>Inserir o título aqui</a:t>
            </a:r>
          </a:p>
        </p:txBody>
      </p:sp>
      <p:sp>
        <p:nvSpPr>
          <p:cNvPr id="14" name="Marcador de Posição do Texto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pt-PT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PT" noProof="0"/>
              <a:t>Inserir o conteúdo aqui</a:t>
            </a:r>
          </a:p>
        </p:txBody>
      </p:sp>
      <p:pic>
        <p:nvPicPr>
          <p:cNvPr id="6" name="Marcador de Posição da Imagem 17" descr="Padrão geométrico brilhante e colorido ">
            <a:extLst>
              <a:ext uri="{FF2B5EF4-FFF2-40B4-BE49-F238E27FC236}">
                <a16:creationId xmlns:a16="http://schemas.microsoft.com/office/drawing/2014/main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PT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PT"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P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3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4877" y="2926857"/>
            <a:ext cx="6455127" cy="1325563"/>
          </a:xfrm>
        </p:spPr>
        <p:txBody>
          <a:bodyPr rtlCol="0" anchor="ctr">
            <a:noAutofit/>
          </a:bodyPr>
          <a:lstStyle>
            <a:defPPr>
              <a:defRPr lang="pt-PT"/>
            </a:defPPr>
          </a:lstStyle>
          <a:p>
            <a:pPr algn="ctr" rtl="0"/>
            <a:r>
              <a:rPr lang="pt-PT" sz="6000" dirty="0"/>
              <a:t>AGRADECEMOS A PRESENÇA DE TODOS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460F9D-D65E-3D97-1B57-ECE2FC562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80955" y="382311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1EC7D-3EC1-061C-CA8C-CEC6E2473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13844" y="2086078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06494C-B9CB-EFF3-D272-E888F00DF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13844" y="3789845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E60843-564D-FA62-15AB-EB0FD7F86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13845" y="5493612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2175" y="1328997"/>
            <a:ext cx="8093287" cy="1305058"/>
          </a:xfrm>
          <a:prstGeom prst="rect">
            <a:avLst/>
          </a:prstGeom>
        </p:spPr>
        <p:txBody>
          <a:bodyPr vert="horz" wrap="square" lIns="0" tIns="73237" rIns="0" bIns="0" rtlCol="0" anchor="b">
            <a:spAutoFit/>
          </a:bodyPr>
          <a:lstStyle/>
          <a:p>
            <a:pPr marL="8467" marR="3387" indent="336567">
              <a:lnSpc>
                <a:spcPts val="4754"/>
              </a:lnSpc>
              <a:spcBef>
                <a:spcPts val="577"/>
              </a:spcBef>
            </a:pPr>
            <a:r>
              <a:rPr sz="4334" spc="-17" dirty="0">
                <a:solidFill>
                  <a:srgbClr val="034282"/>
                </a:solidFill>
              </a:rPr>
              <a:t>OBJETIVO</a:t>
            </a:r>
            <a:r>
              <a:rPr sz="4334" spc="-213" dirty="0">
                <a:solidFill>
                  <a:srgbClr val="034282"/>
                </a:solidFill>
              </a:rPr>
              <a:t> </a:t>
            </a:r>
            <a:r>
              <a:rPr sz="4334" dirty="0">
                <a:solidFill>
                  <a:srgbClr val="034282"/>
                </a:solidFill>
              </a:rPr>
              <a:t>DA</a:t>
            </a:r>
            <a:r>
              <a:rPr sz="4334" spc="-210" dirty="0">
                <a:solidFill>
                  <a:srgbClr val="034282"/>
                </a:solidFill>
              </a:rPr>
              <a:t> </a:t>
            </a:r>
            <a:r>
              <a:rPr sz="4334" spc="-87" dirty="0">
                <a:solidFill>
                  <a:srgbClr val="034282"/>
                </a:solidFill>
              </a:rPr>
              <a:t>CONFERÊNCIA </a:t>
            </a:r>
            <a:r>
              <a:rPr sz="4334" spc="-40" dirty="0">
                <a:solidFill>
                  <a:srgbClr val="034282"/>
                </a:solidFill>
              </a:rPr>
              <a:t>EXTRAORDINÁRIA</a:t>
            </a:r>
            <a:r>
              <a:rPr sz="4334" spc="-200" dirty="0">
                <a:solidFill>
                  <a:srgbClr val="034282"/>
                </a:solidFill>
              </a:rPr>
              <a:t> </a:t>
            </a:r>
            <a:r>
              <a:rPr sz="4334" dirty="0">
                <a:solidFill>
                  <a:srgbClr val="034282"/>
                </a:solidFill>
              </a:rPr>
              <a:t>DA</a:t>
            </a:r>
            <a:r>
              <a:rPr sz="4334" spc="-200" dirty="0">
                <a:solidFill>
                  <a:srgbClr val="034282"/>
                </a:solidFill>
              </a:rPr>
              <a:t> </a:t>
            </a:r>
            <a:r>
              <a:rPr sz="4334" spc="-7" dirty="0">
                <a:solidFill>
                  <a:srgbClr val="034282"/>
                </a:solidFill>
              </a:rPr>
              <a:t>CIDADE</a:t>
            </a:r>
            <a:endParaRPr sz="4334"/>
          </a:p>
        </p:txBody>
      </p:sp>
      <p:grpSp>
        <p:nvGrpSpPr>
          <p:cNvPr id="3" name="object 3"/>
          <p:cNvGrpSpPr/>
          <p:nvPr/>
        </p:nvGrpSpPr>
        <p:grpSpPr>
          <a:xfrm>
            <a:off x="686288" y="0"/>
            <a:ext cx="11505777" cy="6858000"/>
            <a:chOff x="1029432" y="0"/>
            <a:chExt cx="17258665" cy="10287000"/>
          </a:xfrm>
        </p:grpSpPr>
        <p:sp>
          <p:nvSpPr>
            <p:cNvPr id="4" name="object 4"/>
            <p:cNvSpPr/>
            <p:nvPr/>
          </p:nvSpPr>
          <p:spPr>
            <a:xfrm>
              <a:off x="11812677" y="0"/>
              <a:ext cx="6475730" cy="10287000"/>
            </a:xfrm>
            <a:custGeom>
              <a:avLst/>
              <a:gdLst/>
              <a:ahLst/>
              <a:cxnLst/>
              <a:rect l="l" t="t" r="r" b="b"/>
              <a:pathLst>
                <a:path w="6475730" h="10287000">
                  <a:moveTo>
                    <a:pt x="6475321" y="4853407"/>
                  </a:moveTo>
                  <a:lnTo>
                    <a:pt x="6475321" y="3370021"/>
                  </a:lnTo>
                  <a:lnTo>
                    <a:pt x="1979218" y="0"/>
                  </a:lnTo>
                  <a:lnTo>
                    <a:pt x="0" y="0"/>
                  </a:lnTo>
                  <a:lnTo>
                    <a:pt x="6475321" y="4853407"/>
                  </a:lnTo>
                  <a:close/>
                </a:path>
                <a:path w="6475730" h="10287000">
                  <a:moveTo>
                    <a:pt x="2772001" y="10287000"/>
                  </a:moveTo>
                  <a:lnTo>
                    <a:pt x="6475320" y="10287000"/>
                  </a:lnTo>
                  <a:lnTo>
                    <a:pt x="6475321" y="6583680"/>
                  </a:lnTo>
                  <a:lnTo>
                    <a:pt x="2772001" y="1028700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05112" y="0"/>
              <a:ext cx="10283190" cy="8063230"/>
            </a:xfrm>
            <a:custGeom>
              <a:avLst/>
              <a:gdLst/>
              <a:ahLst/>
              <a:cxnLst/>
              <a:rect l="l" t="t" r="r" b="b"/>
              <a:pathLst>
                <a:path w="10283190" h="8063230">
                  <a:moveTo>
                    <a:pt x="1650034" y="1650035"/>
                  </a:moveTo>
                  <a:lnTo>
                    <a:pt x="3300069" y="0"/>
                  </a:lnTo>
                  <a:lnTo>
                    <a:pt x="0" y="0"/>
                  </a:lnTo>
                  <a:lnTo>
                    <a:pt x="1650034" y="1650035"/>
                  </a:lnTo>
                  <a:close/>
                </a:path>
                <a:path w="10283190" h="8063230">
                  <a:moveTo>
                    <a:pt x="10282886" y="2267255"/>
                  </a:moveTo>
                  <a:lnTo>
                    <a:pt x="10282886" y="0"/>
                  </a:lnTo>
                  <a:lnTo>
                    <a:pt x="7257825" y="0"/>
                  </a:lnTo>
                  <a:lnTo>
                    <a:pt x="10282886" y="2267255"/>
                  </a:lnTo>
                  <a:close/>
                </a:path>
                <a:path w="10283190" h="8063230">
                  <a:moveTo>
                    <a:pt x="10282886" y="8062951"/>
                  </a:moveTo>
                  <a:lnTo>
                    <a:pt x="10282886" y="7883957"/>
                  </a:lnTo>
                  <a:lnTo>
                    <a:pt x="8373618" y="5972632"/>
                  </a:lnTo>
                  <a:lnTo>
                    <a:pt x="10282886" y="4063365"/>
                  </a:lnTo>
                  <a:lnTo>
                    <a:pt x="10282886" y="3884371"/>
                  </a:lnTo>
                  <a:lnTo>
                    <a:pt x="8237830" y="5927370"/>
                  </a:lnTo>
                  <a:lnTo>
                    <a:pt x="8223942" y="5948458"/>
                  </a:lnTo>
                  <a:lnTo>
                    <a:pt x="8219313" y="5972632"/>
                  </a:lnTo>
                  <a:lnTo>
                    <a:pt x="8223942" y="5996807"/>
                  </a:lnTo>
                  <a:lnTo>
                    <a:pt x="8237830" y="6017895"/>
                  </a:lnTo>
                  <a:lnTo>
                    <a:pt x="10282886" y="8062951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73814" y="0"/>
              <a:ext cx="4714240" cy="7421245"/>
            </a:xfrm>
            <a:custGeom>
              <a:avLst/>
              <a:gdLst/>
              <a:ahLst/>
              <a:cxnLst/>
              <a:rect l="l" t="t" r="r" b="b"/>
              <a:pathLst>
                <a:path w="4714240" h="7421245">
                  <a:moveTo>
                    <a:pt x="4714184" y="3532555"/>
                  </a:moveTo>
                  <a:lnTo>
                    <a:pt x="4714184" y="2049170"/>
                  </a:lnTo>
                  <a:lnTo>
                    <a:pt x="1979219" y="0"/>
                  </a:lnTo>
                  <a:lnTo>
                    <a:pt x="0" y="0"/>
                  </a:lnTo>
                  <a:lnTo>
                    <a:pt x="4714184" y="3532555"/>
                  </a:lnTo>
                  <a:close/>
                </a:path>
                <a:path w="4714240" h="7421245">
                  <a:moveTo>
                    <a:pt x="4714184" y="7421042"/>
                  </a:moveTo>
                  <a:lnTo>
                    <a:pt x="4714184" y="4526280"/>
                  </a:lnTo>
                  <a:lnTo>
                    <a:pt x="3265774" y="5972632"/>
                  </a:lnTo>
                  <a:lnTo>
                    <a:pt x="4714184" y="7421042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9406" y="4715313"/>
              <a:ext cx="1393190" cy="1307465"/>
            </a:xfrm>
            <a:custGeom>
              <a:avLst/>
              <a:gdLst/>
              <a:ahLst/>
              <a:cxnLst/>
              <a:rect l="l" t="t" r="r" b="b"/>
              <a:pathLst>
                <a:path w="1393189" h="1307464">
                  <a:moveTo>
                    <a:pt x="339371" y="0"/>
                  </a:moveTo>
                  <a:lnTo>
                    <a:pt x="1392718" y="389746"/>
                  </a:lnTo>
                  <a:lnTo>
                    <a:pt x="1053346" y="1306946"/>
                  </a:lnTo>
                  <a:lnTo>
                    <a:pt x="0" y="917199"/>
                  </a:lnTo>
                  <a:lnTo>
                    <a:pt x="339371" y="0"/>
                  </a:lnTo>
                  <a:close/>
                </a:path>
              </a:pathLst>
            </a:custGeom>
            <a:solidFill>
              <a:srgbClr val="4E3F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08930" y="4300180"/>
              <a:ext cx="14245590" cy="4581525"/>
            </a:xfrm>
            <a:custGeom>
              <a:avLst/>
              <a:gdLst/>
              <a:ahLst/>
              <a:cxnLst/>
              <a:rect l="l" t="t" r="r" b="b"/>
              <a:pathLst>
                <a:path w="14245590" h="4581525">
                  <a:moveTo>
                    <a:pt x="0" y="0"/>
                  </a:moveTo>
                  <a:lnTo>
                    <a:pt x="14245026" y="0"/>
                  </a:lnTo>
                  <a:lnTo>
                    <a:pt x="14245026" y="4581314"/>
                  </a:lnTo>
                  <a:lnTo>
                    <a:pt x="0" y="4581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9432" y="4512655"/>
              <a:ext cx="13669010" cy="978535"/>
            </a:xfrm>
            <a:custGeom>
              <a:avLst/>
              <a:gdLst/>
              <a:ahLst/>
              <a:cxnLst/>
              <a:rect l="l" t="t" r="r" b="b"/>
              <a:pathLst>
                <a:path w="13669010" h="978535">
                  <a:moveTo>
                    <a:pt x="0" y="0"/>
                  </a:moveTo>
                  <a:lnTo>
                    <a:pt x="13668683" y="0"/>
                  </a:lnTo>
                  <a:lnTo>
                    <a:pt x="13668683" y="977971"/>
                  </a:lnTo>
                  <a:lnTo>
                    <a:pt x="0" y="977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55913" y="3180351"/>
            <a:ext cx="8829381" cy="2906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833" b="1" spc="-127" dirty="0">
                <a:solidFill>
                  <a:srgbClr val="002060"/>
                </a:solidFill>
                <a:latin typeface="Arial"/>
                <a:cs typeface="Arial"/>
              </a:rPr>
              <a:t>ELEGER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127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7" dirty="0">
                <a:solidFill>
                  <a:srgbClr val="002060"/>
                </a:solidFill>
                <a:latin typeface="Arial"/>
                <a:cs typeface="Arial"/>
              </a:rPr>
              <a:t>INSTITUIR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60" dirty="0">
                <a:solidFill>
                  <a:srgbClr val="002060"/>
                </a:solidFill>
                <a:latin typeface="Arial"/>
                <a:cs typeface="Arial"/>
              </a:rPr>
              <a:t>CONSELHO</a:t>
            </a:r>
            <a:r>
              <a:rPr sz="1833" b="1" spc="-6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7" dirty="0">
                <a:solidFill>
                  <a:srgbClr val="002060"/>
                </a:solidFill>
                <a:latin typeface="Arial"/>
                <a:cs typeface="Arial"/>
              </a:rPr>
              <a:t>MUNICIPAL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dirty="0">
                <a:solidFill>
                  <a:srgbClr val="002060"/>
                </a:solidFill>
                <a:latin typeface="Arial"/>
                <a:cs typeface="Arial"/>
              </a:rPr>
              <a:t>DA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30" dirty="0">
                <a:solidFill>
                  <a:srgbClr val="002060"/>
                </a:solidFill>
                <a:latin typeface="Arial"/>
                <a:cs typeface="Arial"/>
              </a:rPr>
              <a:t>CIDADE</a:t>
            </a:r>
            <a:r>
              <a:rPr sz="1833" b="1" spc="-6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60" dirty="0">
                <a:solidFill>
                  <a:srgbClr val="002060"/>
                </a:solidFill>
                <a:latin typeface="Arial"/>
                <a:cs typeface="Arial"/>
              </a:rPr>
              <a:t>DE</a:t>
            </a:r>
            <a:r>
              <a:rPr sz="1833" b="1" spc="-6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833" b="1" spc="-7" dirty="0">
                <a:solidFill>
                  <a:srgbClr val="002060"/>
                </a:solidFill>
                <a:latin typeface="Arial"/>
                <a:cs typeface="Arial"/>
              </a:rPr>
              <a:t>UMUARAMA</a:t>
            </a:r>
            <a:endParaRPr sz="1833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15541" y="4349757"/>
            <a:ext cx="57150" cy="1358900"/>
            <a:chOff x="1973311" y="6524636"/>
            <a:chExt cx="85725" cy="203835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6524636"/>
              <a:ext cx="85725" cy="85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6915161"/>
              <a:ext cx="85725" cy="85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7305686"/>
              <a:ext cx="85725" cy="85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7696211"/>
              <a:ext cx="85725" cy="85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8086736"/>
              <a:ext cx="85725" cy="85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3311" y="8477261"/>
              <a:ext cx="85725" cy="8572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464931" y="4207090"/>
            <a:ext cx="8074237" cy="157038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2861453">
              <a:lnSpc>
                <a:spcPct val="116500"/>
              </a:lnSpc>
              <a:spcBef>
                <a:spcPts val="67"/>
              </a:spcBef>
            </a:pPr>
            <a:r>
              <a:rPr sz="1467" b="1" spc="-40" dirty="0">
                <a:solidFill>
                  <a:srgbClr val="0D1C29"/>
                </a:solidFill>
                <a:latin typeface="Arial"/>
                <a:cs typeface="Arial"/>
              </a:rPr>
              <a:t>PODER</a:t>
            </a:r>
            <a:r>
              <a:rPr sz="1467" b="1" spc="-5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47" dirty="0">
                <a:solidFill>
                  <a:srgbClr val="0D1C29"/>
                </a:solidFill>
                <a:latin typeface="Arial"/>
                <a:cs typeface="Arial"/>
              </a:rPr>
              <a:t>PÚBLICO</a:t>
            </a:r>
            <a:r>
              <a:rPr sz="1467" b="1" spc="-5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0D1C29"/>
                </a:solidFill>
                <a:latin typeface="Arial"/>
                <a:cs typeface="Arial"/>
              </a:rPr>
              <a:t>MUNICIPAL</a:t>
            </a:r>
            <a:r>
              <a:rPr sz="1467" b="1" spc="-5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467" b="1" spc="-5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20" dirty="0">
                <a:solidFill>
                  <a:srgbClr val="0D1C29"/>
                </a:solidFill>
                <a:latin typeface="Arial"/>
                <a:cs typeface="Arial"/>
              </a:rPr>
              <a:t>EXECUTIVO</a:t>
            </a:r>
            <a:r>
              <a:rPr sz="1467" b="1" spc="-5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93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467" b="1" spc="-5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0D1C29"/>
                </a:solidFill>
                <a:latin typeface="Arial"/>
                <a:cs typeface="Arial"/>
              </a:rPr>
              <a:t>LEGISLATIVO </a:t>
            </a:r>
            <a:r>
              <a:rPr sz="1467" b="1" dirty="0">
                <a:solidFill>
                  <a:srgbClr val="0D1C29"/>
                </a:solidFill>
                <a:latin typeface="Arial"/>
                <a:cs typeface="Arial"/>
              </a:rPr>
              <a:t>MOVIMENTOS</a:t>
            </a:r>
            <a:r>
              <a:rPr sz="1467" b="1" spc="6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0D1C29"/>
                </a:solidFill>
                <a:latin typeface="Arial"/>
                <a:cs typeface="Arial"/>
              </a:rPr>
              <a:t>POPULARES/SOCIAIS</a:t>
            </a:r>
            <a:endParaRPr sz="1467" dirty="0">
              <a:latin typeface="Arial"/>
              <a:cs typeface="Arial"/>
            </a:endParaRPr>
          </a:p>
          <a:p>
            <a:pPr marL="8467" marR="6422711">
              <a:lnSpc>
                <a:spcPct val="116500"/>
              </a:lnSpc>
            </a:pPr>
            <a:r>
              <a:rPr sz="1467" b="1" spc="-43" dirty="0">
                <a:solidFill>
                  <a:srgbClr val="0D1C29"/>
                </a:solidFill>
                <a:latin typeface="Arial"/>
                <a:cs typeface="Arial"/>
              </a:rPr>
              <a:t>TRABALHADORES </a:t>
            </a:r>
            <a:r>
              <a:rPr sz="1467" b="1" spc="-7" dirty="0">
                <a:solidFill>
                  <a:srgbClr val="0D1C29"/>
                </a:solidFill>
                <a:latin typeface="Arial"/>
                <a:cs typeface="Arial"/>
              </a:rPr>
              <a:t>EMPRESÁRIOS</a:t>
            </a:r>
            <a:endParaRPr sz="1467" dirty="0">
              <a:latin typeface="Arial"/>
              <a:cs typeface="Arial"/>
            </a:endParaRPr>
          </a:p>
          <a:p>
            <a:pPr marL="8467" marR="3387">
              <a:lnSpc>
                <a:spcPct val="116500"/>
              </a:lnSpc>
            </a:pPr>
            <a:r>
              <a:rPr sz="1467" b="1" spc="-23" dirty="0">
                <a:solidFill>
                  <a:srgbClr val="0D1C29"/>
                </a:solidFill>
                <a:latin typeface="Arial"/>
                <a:cs typeface="Arial"/>
              </a:rPr>
              <a:t>ENTIDADES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33" dirty="0">
                <a:solidFill>
                  <a:srgbClr val="0D1C29"/>
                </a:solidFill>
                <a:latin typeface="Arial"/>
                <a:cs typeface="Arial"/>
              </a:rPr>
              <a:t>PROFISSIONAIS,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ACADÊMICAS </a:t>
            </a:r>
            <a:r>
              <a:rPr sz="1467" b="1" spc="-93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30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53" dirty="0">
                <a:solidFill>
                  <a:srgbClr val="0D1C29"/>
                </a:solidFill>
                <a:latin typeface="Arial"/>
                <a:cs typeface="Arial"/>
              </a:rPr>
              <a:t>PESQUISA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93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467" b="1" spc="-3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60" dirty="0">
                <a:solidFill>
                  <a:srgbClr val="0D1C29"/>
                </a:solidFill>
                <a:latin typeface="Arial"/>
                <a:cs typeface="Arial"/>
              </a:rPr>
              <a:t>CONSELHOS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0D1C29"/>
                </a:solidFill>
                <a:latin typeface="Arial"/>
                <a:cs typeface="Arial"/>
              </a:rPr>
              <a:t>PROFISSIONAIS </a:t>
            </a:r>
            <a:r>
              <a:rPr sz="1467" b="1" spc="-40" dirty="0">
                <a:solidFill>
                  <a:srgbClr val="0D1C29"/>
                </a:solidFill>
                <a:latin typeface="Arial"/>
                <a:cs typeface="Arial"/>
              </a:rPr>
              <a:t>ORGANIZAÇÕES </a:t>
            </a:r>
            <a:r>
              <a:rPr sz="1467" b="1" dirty="0">
                <a:solidFill>
                  <a:srgbClr val="0D1C29"/>
                </a:solidFill>
                <a:latin typeface="Arial"/>
                <a:cs typeface="Arial"/>
              </a:rPr>
              <a:t>NÃO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20" dirty="0">
                <a:solidFill>
                  <a:srgbClr val="0D1C29"/>
                </a:solidFill>
                <a:latin typeface="Arial"/>
                <a:cs typeface="Arial"/>
              </a:rPr>
              <a:t>GOVERNAMENTAIS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467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467" b="1" spc="-13" dirty="0">
                <a:solidFill>
                  <a:srgbClr val="0D1C29"/>
                </a:solidFill>
                <a:latin typeface="Arial"/>
                <a:cs typeface="Arial"/>
              </a:rPr>
              <a:t>ONGs</a:t>
            </a:r>
            <a:endParaRPr sz="1467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6675" y="3770895"/>
            <a:ext cx="1585807" cy="268942"/>
          </a:xfrm>
          <a:prstGeom prst="rect">
            <a:avLst/>
          </a:prstGeom>
          <a:solidFill>
            <a:srgbClr val="034282"/>
          </a:solidFill>
        </p:spPr>
        <p:txBody>
          <a:bodyPr vert="horz" wrap="square" lIns="0" tIns="57997" rIns="0" bIns="0" rtlCol="0">
            <a:spAutoFit/>
          </a:bodyPr>
          <a:lstStyle/>
          <a:p>
            <a:pPr marL="119386">
              <a:spcBef>
                <a:spcPts val="457"/>
              </a:spcBef>
            </a:pPr>
            <a:r>
              <a:rPr sz="1367" b="1" spc="-7" dirty="0">
                <a:solidFill>
                  <a:srgbClr val="FFFFFF"/>
                </a:solidFill>
                <a:latin typeface="Arial"/>
                <a:cs typeface="Arial"/>
              </a:rPr>
              <a:t>SEGUIMENTOS:</a:t>
            </a:r>
            <a:endParaRPr sz="13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7694" y="1626111"/>
            <a:ext cx="9369213" cy="57372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3667" spc="40" dirty="0">
                <a:solidFill>
                  <a:srgbClr val="034282"/>
                </a:solidFill>
              </a:rPr>
              <a:t>7</a:t>
            </a:r>
            <a:r>
              <a:rPr sz="3667" spc="-147" dirty="0">
                <a:solidFill>
                  <a:srgbClr val="034282"/>
                </a:solidFill>
              </a:rPr>
              <a:t> </a:t>
            </a:r>
            <a:r>
              <a:rPr sz="3667" spc="93" dirty="0">
                <a:solidFill>
                  <a:srgbClr val="034282"/>
                </a:solidFill>
              </a:rPr>
              <a:t>ª</a:t>
            </a:r>
            <a:r>
              <a:rPr sz="3667" spc="-143" dirty="0">
                <a:solidFill>
                  <a:srgbClr val="034282"/>
                </a:solidFill>
              </a:rPr>
              <a:t> </a:t>
            </a:r>
            <a:r>
              <a:rPr sz="3667" spc="-97" dirty="0">
                <a:solidFill>
                  <a:srgbClr val="034282"/>
                </a:solidFill>
              </a:rPr>
              <a:t>CONFERÊNCIA</a:t>
            </a:r>
            <a:r>
              <a:rPr sz="3667" spc="-143" dirty="0">
                <a:solidFill>
                  <a:srgbClr val="034282"/>
                </a:solidFill>
              </a:rPr>
              <a:t> </a:t>
            </a:r>
            <a:r>
              <a:rPr sz="3667" dirty="0">
                <a:solidFill>
                  <a:srgbClr val="034282"/>
                </a:solidFill>
              </a:rPr>
              <a:t>MUNICIPAL</a:t>
            </a:r>
            <a:r>
              <a:rPr sz="3667" spc="-143" dirty="0">
                <a:solidFill>
                  <a:srgbClr val="034282"/>
                </a:solidFill>
              </a:rPr>
              <a:t> </a:t>
            </a:r>
            <a:r>
              <a:rPr sz="3667" dirty="0">
                <a:solidFill>
                  <a:srgbClr val="034282"/>
                </a:solidFill>
              </a:rPr>
              <a:t>DA</a:t>
            </a:r>
            <a:r>
              <a:rPr sz="3667" spc="-143" dirty="0">
                <a:solidFill>
                  <a:srgbClr val="034282"/>
                </a:solidFill>
              </a:rPr>
              <a:t> </a:t>
            </a:r>
            <a:r>
              <a:rPr sz="3667" spc="-7" dirty="0">
                <a:solidFill>
                  <a:srgbClr val="034282"/>
                </a:solidFill>
              </a:rPr>
              <a:t>CIDADE</a:t>
            </a:r>
            <a:endParaRPr sz="3667"/>
          </a:p>
        </p:txBody>
      </p:sp>
      <p:grpSp>
        <p:nvGrpSpPr>
          <p:cNvPr id="3" name="object 3"/>
          <p:cNvGrpSpPr/>
          <p:nvPr/>
        </p:nvGrpSpPr>
        <p:grpSpPr>
          <a:xfrm>
            <a:off x="8240916" y="2791180"/>
            <a:ext cx="3299460" cy="2716953"/>
            <a:chOff x="12361374" y="4186769"/>
            <a:chExt cx="4949190" cy="4075429"/>
          </a:xfrm>
        </p:grpSpPr>
        <p:sp>
          <p:nvSpPr>
            <p:cNvPr id="4" name="object 4"/>
            <p:cNvSpPr/>
            <p:nvPr/>
          </p:nvSpPr>
          <p:spPr>
            <a:xfrm>
              <a:off x="12361374" y="4468472"/>
              <a:ext cx="4949190" cy="3793490"/>
            </a:xfrm>
            <a:custGeom>
              <a:avLst/>
              <a:gdLst/>
              <a:ahLst/>
              <a:cxnLst/>
              <a:rect l="l" t="t" r="r" b="b"/>
              <a:pathLst>
                <a:path w="4949190" h="3793490">
                  <a:moveTo>
                    <a:pt x="0" y="0"/>
                  </a:moveTo>
                  <a:lnTo>
                    <a:pt x="4948823" y="0"/>
                  </a:lnTo>
                  <a:lnTo>
                    <a:pt x="4948823" y="3793110"/>
                  </a:lnTo>
                  <a:lnTo>
                    <a:pt x="0" y="3793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65265" y="4186769"/>
              <a:ext cx="3742690" cy="880744"/>
            </a:xfrm>
            <a:custGeom>
              <a:avLst/>
              <a:gdLst/>
              <a:ahLst/>
              <a:cxnLst/>
              <a:rect l="l" t="t" r="r" b="b"/>
              <a:pathLst>
                <a:path w="3742690" h="880745">
                  <a:moveTo>
                    <a:pt x="0" y="0"/>
                  </a:moveTo>
                  <a:lnTo>
                    <a:pt x="3742688" y="0"/>
                  </a:lnTo>
                  <a:lnTo>
                    <a:pt x="3742688" y="880632"/>
                  </a:lnTo>
                  <a:lnTo>
                    <a:pt x="0" y="880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9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39263" y="2791156"/>
            <a:ext cx="3364230" cy="2716953"/>
            <a:chOff x="2008894" y="4186734"/>
            <a:chExt cx="5046345" cy="4075429"/>
          </a:xfrm>
        </p:grpSpPr>
        <p:sp>
          <p:nvSpPr>
            <p:cNvPr id="7" name="object 7"/>
            <p:cNvSpPr/>
            <p:nvPr/>
          </p:nvSpPr>
          <p:spPr>
            <a:xfrm>
              <a:off x="2008894" y="4473225"/>
              <a:ext cx="5046345" cy="3789045"/>
            </a:xfrm>
            <a:custGeom>
              <a:avLst/>
              <a:gdLst/>
              <a:ahLst/>
              <a:cxnLst/>
              <a:rect l="l" t="t" r="r" b="b"/>
              <a:pathLst>
                <a:path w="5046345" h="3789045">
                  <a:moveTo>
                    <a:pt x="0" y="0"/>
                  </a:moveTo>
                  <a:lnTo>
                    <a:pt x="5046303" y="0"/>
                  </a:lnTo>
                  <a:lnTo>
                    <a:pt x="5046303" y="3788426"/>
                  </a:lnTo>
                  <a:lnTo>
                    <a:pt x="0" y="378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19724" y="4186734"/>
              <a:ext cx="3826510" cy="946785"/>
            </a:xfrm>
            <a:custGeom>
              <a:avLst/>
              <a:gdLst/>
              <a:ahLst/>
              <a:cxnLst/>
              <a:rect l="l" t="t" r="r" b="b"/>
              <a:pathLst>
                <a:path w="3826510" h="946785">
                  <a:moveTo>
                    <a:pt x="0" y="0"/>
                  </a:moveTo>
                  <a:lnTo>
                    <a:pt x="3826465" y="0"/>
                  </a:lnTo>
                  <a:lnTo>
                    <a:pt x="3826465" y="946449"/>
                  </a:lnTo>
                  <a:lnTo>
                    <a:pt x="0" y="946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5322" y="2982156"/>
            <a:ext cx="3194049" cy="24637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643510" y="2978981"/>
            <a:ext cx="2495127" cy="269304"/>
          </a:xfrm>
          <a:prstGeom prst="rect">
            <a:avLst/>
          </a:prstGeom>
          <a:solidFill>
            <a:srgbClr val="4194CD"/>
          </a:solidFill>
        </p:spPr>
        <p:txBody>
          <a:bodyPr vert="horz" wrap="square" lIns="0" tIns="0" rIns="0" bIns="0" rtlCol="0">
            <a:spAutoFit/>
          </a:bodyPr>
          <a:lstStyle/>
          <a:p>
            <a:pPr marL="441135">
              <a:lnSpc>
                <a:spcPts val="2147"/>
              </a:lnSpc>
            </a:pPr>
            <a:r>
              <a:rPr sz="2300" b="1" spc="-7" dirty="0">
                <a:solidFill>
                  <a:srgbClr val="FFFFFF"/>
                </a:solidFill>
                <a:latin typeface="Arial"/>
                <a:cs typeface="Arial"/>
              </a:rPr>
              <a:t>OBJETIVO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90730" y="3545733"/>
            <a:ext cx="2808393" cy="175315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3"/>
              </a:spcBef>
            </a:pP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DISCUTIR</a:t>
            </a:r>
            <a:r>
              <a:rPr sz="1667" b="1" spc="28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667" b="1" spc="28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80" dirty="0">
                <a:solidFill>
                  <a:srgbClr val="0D1C29"/>
                </a:solidFill>
                <a:latin typeface="Arial"/>
                <a:cs typeface="Arial"/>
              </a:rPr>
              <a:t>ESTABELECER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POLÍTICAS</a:t>
            </a:r>
            <a:r>
              <a:rPr sz="1667" b="1" spc="9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PÚBLICAS</a:t>
            </a:r>
            <a:r>
              <a:rPr sz="1667" b="1" spc="9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17" dirty="0">
                <a:solidFill>
                  <a:srgbClr val="0D1C29"/>
                </a:solidFill>
                <a:latin typeface="Arial"/>
                <a:cs typeface="Arial"/>
              </a:rPr>
              <a:t>NAS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ESFERAS</a:t>
            </a:r>
            <a:r>
              <a:rPr sz="1667" b="1" spc="306" dirty="0">
                <a:solidFill>
                  <a:srgbClr val="0D1C29"/>
                </a:solidFill>
                <a:latin typeface="Arial"/>
                <a:cs typeface="Arial"/>
              </a:rPr>
              <a:t>     </a:t>
            </a:r>
            <a:r>
              <a:rPr sz="1667" b="1" spc="-7" dirty="0">
                <a:solidFill>
                  <a:srgbClr val="0D1C29"/>
                </a:solidFill>
                <a:latin typeface="Arial"/>
                <a:cs typeface="Arial"/>
              </a:rPr>
              <a:t>MUNICIPAIS,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ESTADUAIS</a:t>
            </a:r>
            <a:r>
              <a:rPr sz="1667" b="1" spc="337" dirty="0">
                <a:solidFill>
                  <a:srgbClr val="0D1C29"/>
                </a:solidFill>
                <a:latin typeface="Arial"/>
                <a:cs typeface="Arial"/>
              </a:rPr>
              <a:t> 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667" b="1" spc="339" dirty="0">
                <a:solidFill>
                  <a:srgbClr val="0D1C29"/>
                </a:solidFill>
                <a:latin typeface="Arial"/>
                <a:cs typeface="Arial"/>
              </a:rPr>
              <a:t>  </a:t>
            </a:r>
            <a:r>
              <a:rPr sz="1667" b="1" spc="-47" dirty="0">
                <a:solidFill>
                  <a:srgbClr val="0D1C29"/>
                </a:solidFill>
                <a:latin typeface="Arial"/>
                <a:cs typeface="Arial"/>
              </a:rPr>
              <a:t>FEDERAIS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VISANDO</a:t>
            </a:r>
            <a:r>
              <a:rPr sz="1667" b="1" spc="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O</a:t>
            </a:r>
            <a:r>
              <a:rPr sz="1667" b="1" spc="11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30" dirty="0">
                <a:solidFill>
                  <a:srgbClr val="0D1C29"/>
                </a:solidFill>
                <a:latin typeface="Arial"/>
                <a:cs typeface="Arial"/>
              </a:rPr>
              <a:t>CRESCIMENTO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ORDENADO</a:t>
            </a:r>
            <a:r>
              <a:rPr sz="1667" b="1" spc="-10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40" dirty="0">
                <a:solidFill>
                  <a:srgbClr val="0D1C29"/>
                </a:solidFill>
                <a:latin typeface="Arial"/>
                <a:cs typeface="Arial"/>
              </a:rPr>
              <a:t>DAS</a:t>
            </a:r>
            <a:r>
              <a:rPr sz="1667" b="1" spc="-76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7" dirty="0">
                <a:solidFill>
                  <a:srgbClr val="0D1C29"/>
                </a:solidFill>
                <a:latin typeface="Arial"/>
                <a:cs typeface="Arial"/>
              </a:rPr>
              <a:t>CIDADES.</a:t>
            </a:r>
            <a:endParaRPr sz="16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6483" y="2982150"/>
            <a:ext cx="2551007" cy="307777"/>
          </a:xfrm>
          <a:prstGeom prst="rect">
            <a:avLst/>
          </a:prstGeom>
          <a:solidFill>
            <a:srgbClr val="FAC612"/>
          </a:solidFill>
        </p:spPr>
        <p:txBody>
          <a:bodyPr vert="horz" wrap="square" lIns="0" tIns="0" rIns="0" bIns="0" rtlCol="0">
            <a:spAutoFit/>
          </a:bodyPr>
          <a:lstStyle/>
          <a:p>
            <a:pPr marL="825541">
              <a:lnSpc>
                <a:spcPts val="2393"/>
              </a:lnSpc>
            </a:pPr>
            <a:r>
              <a:rPr sz="2467" b="1" spc="-13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endParaRPr sz="24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9892" y="3812637"/>
            <a:ext cx="2952327" cy="119197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just">
              <a:lnSpc>
                <a:spcPct val="117500"/>
              </a:lnSpc>
              <a:spcBef>
                <a:spcPts val="63"/>
              </a:spcBef>
            </a:pP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PLANO</a:t>
            </a:r>
            <a:r>
              <a:rPr sz="1667" b="1" spc="287" dirty="0">
                <a:solidFill>
                  <a:srgbClr val="0D1C29"/>
                </a:solidFill>
                <a:latin typeface="Arial"/>
                <a:cs typeface="Arial"/>
              </a:rPr>
              <a:t>  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DIRETOR</a:t>
            </a:r>
            <a:r>
              <a:rPr sz="1667" b="1" spc="289" dirty="0">
                <a:solidFill>
                  <a:srgbClr val="0D1C29"/>
                </a:solidFill>
                <a:latin typeface="Arial"/>
                <a:cs typeface="Arial"/>
              </a:rPr>
              <a:t>   </a:t>
            </a:r>
            <a:r>
              <a:rPr sz="1667" b="1" spc="-13" dirty="0">
                <a:solidFill>
                  <a:srgbClr val="0D1C29"/>
                </a:solidFill>
                <a:latin typeface="Arial"/>
                <a:cs typeface="Arial"/>
              </a:rPr>
              <a:t>COMO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FERRAMENTA</a:t>
            </a:r>
            <a:r>
              <a:rPr sz="1667" b="1" spc="2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667" b="1" spc="2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7" dirty="0">
                <a:solidFill>
                  <a:srgbClr val="0D1C29"/>
                </a:solidFill>
                <a:latin typeface="Arial"/>
                <a:cs typeface="Arial"/>
              </a:rPr>
              <a:t>POLÍTICA </a:t>
            </a:r>
            <a:r>
              <a:rPr sz="1667" b="1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667" b="1" spc="320" dirty="0">
                <a:solidFill>
                  <a:srgbClr val="0D1C29"/>
                </a:solidFill>
                <a:latin typeface="Arial"/>
                <a:cs typeface="Arial"/>
              </a:rPr>
              <a:t>     </a:t>
            </a:r>
            <a:r>
              <a:rPr sz="1667" b="1" spc="-7" dirty="0">
                <a:solidFill>
                  <a:srgbClr val="0D1C29"/>
                </a:solidFill>
                <a:latin typeface="Arial"/>
                <a:cs typeface="Arial"/>
              </a:rPr>
              <a:t>DESENVOLVIMENTO URBANO</a:t>
            </a:r>
            <a:r>
              <a:rPr sz="1667" b="1" spc="-9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667" b="1" spc="-7" dirty="0">
                <a:solidFill>
                  <a:srgbClr val="0D1C29"/>
                </a:solidFill>
                <a:latin typeface="Arial"/>
                <a:cs typeface="Arial"/>
              </a:rPr>
              <a:t>ORDENADO</a:t>
            </a:r>
            <a:endParaRPr sz="1667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100950" y="2692"/>
                  </a:moveTo>
                  <a:lnTo>
                    <a:pt x="0" y="2692"/>
                  </a:lnTo>
                  <a:lnTo>
                    <a:pt x="0" y="10287000"/>
                  </a:lnTo>
                  <a:lnTo>
                    <a:pt x="1100950" y="10287000"/>
                  </a:lnTo>
                  <a:lnTo>
                    <a:pt x="1100950" y="2692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4067175" y="0"/>
                  </a:lnTo>
                  <a:lnTo>
                    <a:pt x="2764866" y="0"/>
                  </a:lnTo>
                  <a:lnTo>
                    <a:pt x="2679662" y="0"/>
                  </a:lnTo>
                  <a:lnTo>
                    <a:pt x="2679662" y="835583"/>
                  </a:lnTo>
                  <a:lnTo>
                    <a:pt x="4067175" y="835583"/>
                  </a:lnTo>
                  <a:lnTo>
                    <a:pt x="4067175" y="834009"/>
                  </a:lnTo>
                  <a:lnTo>
                    <a:pt x="18287988" y="834009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3516629" cy="2694940"/>
            </a:xfrm>
            <a:custGeom>
              <a:avLst/>
              <a:gdLst/>
              <a:ahLst/>
              <a:cxnLst/>
              <a:rect l="l" t="t" r="r" b="b"/>
              <a:pathLst>
                <a:path w="3516629" h="2694940">
                  <a:moveTo>
                    <a:pt x="879850" y="781269"/>
                  </a:moveTo>
                  <a:lnTo>
                    <a:pt x="828827" y="781269"/>
                  </a:lnTo>
                  <a:lnTo>
                    <a:pt x="828827" y="0"/>
                  </a:lnTo>
                  <a:lnTo>
                    <a:pt x="879850" y="0"/>
                  </a:lnTo>
                  <a:lnTo>
                    <a:pt x="879850" y="781269"/>
                  </a:lnTo>
                  <a:close/>
                </a:path>
                <a:path w="3516629" h="2694940">
                  <a:moveTo>
                    <a:pt x="3129000" y="973841"/>
                  </a:moveTo>
                  <a:lnTo>
                    <a:pt x="1216441" y="973841"/>
                  </a:lnTo>
                  <a:lnTo>
                    <a:pt x="1216441" y="0"/>
                  </a:lnTo>
                  <a:lnTo>
                    <a:pt x="3129000" y="0"/>
                  </a:lnTo>
                  <a:lnTo>
                    <a:pt x="3129000" y="973841"/>
                  </a:lnTo>
                  <a:close/>
                </a:path>
                <a:path w="3516629" h="2694940">
                  <a:moveTo>
                    <a:pt x="3516615" y="1204270"/>
                  </a:moveTo>
                  <a:lnTo>
                    <a:pt x="3465591" y="1204270"/>
                  </a:lnTo>
                  <a:lnTo>
                    <a:pt x="3465591" y="0"/>
                  </a:lnTo>
                  <a:lnTo>
                    <a:pt x="3516615" y="0"/>
                  </a:lnTo>
                  <a:lnTo>
                    <a:pt x="3516615" y="1204270"/>
                  </a:lnTo>
                  <a:close/>
                </a:path>
                <a:path w="3516629" h="2694940">
                  <a:moveTo>
                    <a:pt x="1083945" y="2694651"/>
                  </a:moveTo>
                  <a:lnTo>
                    <a:pt x="0" y="2694651"/>
                  </a:lnTo>
                  <a:lnTo>
                    <a:pt x="0" y="781269"/>
                  </a:lnTo>
                  <a:lnTo>
                    <a:pt x="1083945" y="781269"/>
                  </a:lnTo>
                  <a:lnTo>
                    <a:pt x="1083945" y="1204270"/>
                  </a:lnTo>
                  <a:lnTo>
                    <a:pt x="3516615" y="1204270"/>
                  </a:lnTo>
                  <a:lnTo>
                    <a:pt x="3516615" y="1229782"/>
                  </a:lnTo>
                  <a:lnTo>
                    <a:pt x="3514596" y="1239670"/>
                  </a:lnTo>
                  <a:lnTo>
                    <a:pt x="3509105" y="1247784"/>
                  </a:lnTo>
                  <a:lnTo>
                    <a:pt x="3500991" y="1253275"/>
                  </a:lnTo>
                  <a:lnTo>
                    <a:pt x="3491103" y="1255294"/>
                  </a:lnTo>
                  <a:lnTo>
                    <a:pt x="1083945" y="1255294"/>
                  </a:lnTo>
                  <a:lnTo>
                    <a:pt x="1083945" y="2694651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1"/>
              <a:ext cx="1727200" cy="3140075"/>
            </a:xfrm>
            <a:custGeom>
              <a:avLst/>
              <a:gdLst/>
              <a:ahLst/>
              <a:cxnLst/>
              <a:rect l="l" t="t" r="r" b="b"/>
              <a:pathLst>
                <a:path w="1727200" h="3140075">
                  <a:moveTo>
                    <a:pt x="1430401" y="1737537"/>
                  </a:moveTo>
                  <a:lnTo>
                    <a:pt x="440385" y="1737537"/>
                  </a:lnTo>
                  <a:lnTo>
                    <a:pt x="440385" y="3139871"/>
                  </a:lnTo>
                  <a:lnTo>
                    <a:pt x="1430401" y="3139871"/>
                  </a:lnTo>
                  <a:lnTo>
                    <a:pt x="1430401" y="1737537"/>
                  </a:lnTo>
                  <a:close/>
                </a:path>
                <a:path w="1727200" h="3140075">
                  <a:moveTo>
                    <a:pt x="1726666" y="0"/>
                  </a:moveTo>
                  <a:lnTo>
                    <a:pt x="0" y="0"/>
                  </a:lnTo>
                  <a:lnTo>
                    <a:pt x="0" y="835583"/>
                  </a:lnTo>
                  <a:lnTo>
                    <a:pt x="1726666" y="835583"/>
                  </a:lnTo>
                  <a:lnTo>
                    <a:pt x="1726666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241" y="0"/>
              <a:ext cx="5514974" cy="8905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67465" y="11"/>
              <a:ext cx="1991995" cy="8606790"/>
            </a:xfrm>
            <a:custGeom>
              <a:avLst/>
              <a:gdLst/>
              <a:ahLst/>
              <a:cxnLst/>
              <a:rect l="l" t="t" r="r" b="b"/>
              <a:pathLst>
                <a:path w="1991995" h="8606790">
                  <a:moveTo>
                    <a:pt x="1991855" y="137655"/>
                  </a:moveTo>
                  <a:lnTo>
                    <a:pt x="1973249" y="68795"/>
                  </a:lnTo>
                  <a:lnTo>
                    <a:pt x="1922741" y="18427"/>
                  </a:lnTo>
                  <a:lnTo>
                    <a:pt x="1853844" y="0"/>
                  </a:lnTo>
                  <a:lnTo>
                    <a:pt x="138074" y="0"/>
                  </a:lnTo>
                  <a:lnTo>
                    <a:pt x="69176" y="18427"/>
                  </a:lnTo>
                  <a:lnTo>
                    <a:pt x="18669" y="68795"/>
                  </a:lnTo>
                  <a:lnTo>
                    <a:pt x="63" y="137655"/>
                  </a:lnTo>
                  <a:lnTo>
                    <a:pt x="4584" y="173050"/>
                  </a:lnTo>
                  <a:lnTo>
                    <a:pt x="18326" y="206616"/>
                  </a:lnTo>
                  <a:lnTo>
                    <a:pt x="768362" y="1515783"/>
                  </a:lnTo>
                  <a:lnTo>
                    <a:pt x="18262" y="2825038"/>
                  </a:lnTo>
                  <a:lnTo>
                    <a:pt x="4521" y="2858605"/>
                  </a:lnTo>
                  <a:lnTo>
                    <a:pt x="0" y="2893999"/>
                  </a:lnTo>
                  <a:lnTo>
                    <a:pt x="2654" y="2913989"/>
                  </a:lnTo>
                  <a:lnTo>
                    <a:pt x="63" y="2933484"/>
                  </a:lnTo>
                  <a:lnTo>
                    <a:pt x="4584" y="2968879"/>
                  </a:lnTo>
                  <a:lnTo>
                    <a:pt x="18326" y="3002432"/>
                  </a:lnTo>
                  <a:lnTo>
                    <a:pt x="768362" y="4311599"/>
                  </a:lnTo>
                  <a:lnTo>
                    <a:pt x="18262" y="5620867"/>
                  </a:lnTo>
                  <a:lnTo>
                    <a:pt x="4521" y="5654433"/>
                  </a:lnTo>
                  <a:lnTo>
                    <a:pt x="0" y="5689816"/>
                  </a:lnTo>
                  <a:lnTo>
                    <a:pt x="1511" y="5701284"/>
                  </a:lnTo>
                  <a:lnTo>
                    <a:pt x="63" y="5712257"/>
                  </a:lnTo>
                  <a:lnTo>
                    <a:pt x="4584" y="5747639"/>
                  </a:lnTo>
                  <a:lnTo>
                    <a:pt x="18326" y="5781205"/>
                  </a:lnTo>
                  <a:lnTo>
                    <a:pt x="768362" y="7090372"/>
                  </a:lnTo>
                  <a:lnTo>
                    <a:pt x="18262" y="8399640"/>
                  </a:lnTo>
                  <a:lnTo>
                    <a:pt x="4521" y="8433194"/>
                  </a:lnTo>
                  <a:lnTo>
                    <a:pt x="0" y="8468589"/>
                  </a:lnTo>
                  <a:lnTo>
                    <a:pt x="4699" y="8503958"/>
                  </a:lnTo>
                  <a:lnTo>
                    <a:pt x="40754" y="8566163"/>
                  </a:lnTo>
                  <a:lnTo>
                    <a:pt x="102057" y="8601494"/>
                  </a:lnTo>
                  <a:lnTo>
                    <a:pt x="138010" y="8606257"/>
                  </a:lnTo>
                  <a:lnTo>
                    <a:pt x="1853768" y="8606257"/>
                  </a:lnTo>
                  <a:lnTo>
                    <a:pt x="1922678" y="8587816"/>
                  </a:lnTo>
                  <a:lnTo>
                    <a:pt x="1973173" y="8537448"/>
                  </a:lnTo>
                  <a:lnTo>
                    <a:pt x="1991779" y="8468589"/>
                  </a:lnTo>
                  <a:lnTo>
                    <a:pt x="1987257" y="8433194"/>
                  </a:lnTo>
                  <a:lnTo>
                    <a:pt x="1973516" y="8399640"/>
                  </a:lnTo>
                  <a:lnTo>
                    <a:pt x="1223479" y="7090499"/>
                  </a:lnTo>
                  <a:lnTo>
                    <a:pt x="1973592" y="5781205"/>
                  </a:lnTo>
                  <a:lnTo>
                    <a:pt x="1987334" y="5747639"/>
                  </a:lnTo>
                  <a:lnTo>
                    <a:pt x="1991855" y="5712257"/>
                  </a:lnTo>
                  <a:lnTo>
                    <a:pt x="1990318" y="5700750"/>
                  </a:lnTo>
                  <a:lnTo>
                    <a:pt x="1991779" y="5689816"/>
                  </a:lnTo>
                  <a:lnTo>
                    <a:pt x="1987257" y="5654433"/>
                  </a:lnTo>
                  <a:lnTo>
                    <a:pt x="1973516" y="5620867"/>
                  </a:lnTo>
                  <a:lnTo>
                    <a:pt x="1223479" y="4311726"/>
                  </a:lnTo>
                  <a:lnTo>
                    <a:pt x="1973592" y="3002432"/>
                  </a:lnTo>
                  <a:lnTo>
                    <a:pt x="1987334" y="2968879"/>
                  </a:lnTo>
                  <a:lnTo>
                    <a:pt x="1991855" y="2933484"/>
                  </a:lnTo>
                  <a:lnTo>
                    <a:pt x="1989188" y="2913456"/>
                  </a:lnTo>
                  <a:lnTo>
                    <a:pt x="1991779" y="2893999"/>
                  </a:lnTo>
                  <a:lnTo>
                    <a:pt x="1987257" y="2858605"/>
                  </a:lnTo>
                  <a:lnTo>
                    <a:pt x="1973516" y="2825038"/>
                  </a:lnTo>
                  <a:lnTo>
                    <a:pt x="1223467" y="1515897"/>
                  </a:lnTo>
                  <a:lnTo>
                    <a:pt x="1973592" y="206616"/>
                  </a:lnTo>
                  <a:lnTo>
                    <a:pt x="1987334" y="173050"/>
                  </a:lnTo>
                  <a:lnTo>
                    <a:pt x="1991855" y="137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962375"/>
              <a:ext cx="18288000" cy="1122680"/>
            </a:xfrm>
            <a:custGeom>
              <a:avLst/>
              <a:gdLst/>
              <a:ahLst/>
              <a:cxnLst/>
              <a:rect l="l" t="t" r="r" b="b"/>
              <a:pathLst>
                <a:path w="18288000" h="1122679">
                  <a:moveTo>
                    <a:pt x="0" y="1122119"/>
                  </a:moveTo>
                  <a:lnTo>
                    <a:pt x="18287999" y="1122119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122119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658276"/>
              <a:ext cx="18288000" cy="8629015"/>
            </a:xfrm>
            <a:custGeom>
              <a:avLst/>
              <a:gdLst/>
              <a:ahLst/>
              <a:cxnLst/>
              <a:rect l="l" t="t" r="r" b="b"/>
              <a:pathLst>
                <a:path w="18288000" h="8629015">
                  <a:moveTo>
                    <a:pt x="2571737" y="257175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2571737" y="2571750"/>
                  </a:lnTo>
                  <a:close/>
                </a:path>
                <a:path w="18288000" h="8629015">
                  <a:moveTo>
                    <a:pt x="18287988" y="7426223"/>
                  </a:moveTo>
                  <a:lnTo>
                    <a:pt x="10286987" y="7426223"/>
                  </a:lnTo>
                  <a:lnTo>
                    <a:pt x="10286987" y="7418972"/>
                  </a:lnTo>
                  <a:lnTo>
                    <a:pt x="0" y="7418972"/>
                  </a:lnTo>
                  <a:lnTo>
                    <a:pt x="0" y="7426223"/>
                  </a:lnTo>
                  <a:lnTo>
                    <a:pt x="0" y="8628723"/>
                  </a:lnTo>
                  <a:lnTo>
                    <a:pt x="10286987" y="8628723"/>
                  </a:lnTo>
                  <a:lnTo>
                    <a:pt x="18287988" y="8628723"/>
                  </a:lnTo>
                  <a:lnTo>
                    <a:pt x="18287988" y="7426223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0287000" cy="9077325"/>
            </a:xfrm>
            <a:custGeom>
              <a:avLst/>
              <a:gdLst/>
              <a:ahLst/>
              <a:cxnLst/>
              <a:rect l="l" t="t" r="r" b="b"/>
              <a:pathLst>
                <a:path w="10287000" h="9077325">
                  <a:moveTo>
                    <a:pt x="10286999" y="7990941"/>
                  </a:moveTo>
                  <a:lnTo>
                    <a:pt x="0" y="7990941"/>
                  </a:lnTo>
                  <a:lnTo>
                    <a:pt x="0" y="9077248"/>
                  </a:lnTo>
                  <a:lnTo>
                    <a:pt x="10286999" y="9077248"/>
                  </a:lnTo>
                  <a:lnTo>
                    <a:pt x="10286999" y="7990941"/>
                  </a:lnTo>
                  <a:close/>
                </a:path>
                <a:path w="10287000" h="9077325">
                  <a:moveTo>
                    <a:pt x="1829028" y="0"/>
                  </a:moveTo>
                  <a:lnTo>
                    <a:pt x="0" y="0"/>
                  </a:lnTo>
                  <a:lnTo>
                    <a:pt x="0" y="3314471"/>
                  </a:lnTo>
                  <a:lnTo>
                    <a:pt x="2571749" y="742721"/>
                  </a:lnTo>
                  <a:lnTo>
                    <a:pt x="1829028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97838"/>
              <a:ext cx="3230245" cy="9289415"/>
            </a:xfrm>
            <a:custGeom>
              <a:avLst/>
              <a:gdLst/>
              <a:ahLst/>
              <a:cxnLst/>
              <a:rect l="l" t="t" r="r" b="b"/>
              <a:pathLst>
                <a:path w="3230245" h="9289415">
                  <a:moveTo>
                    <a:pt x="0" y="0"/>
                  </a:moveTo>
                  <a:lnTo>
                    <a:pt x="0" y="154305"/>
                  </a:lnTo>
                  <a:lnTo>
                    <a:pt x="3077870" y="3232175"/>
                  </a:lnTo>
                  <a:lnTo>
                    <a:pt x="944346" y="5365699"/>
                  </a:lnTo>
                  <a:lnTo>
                    <a:pt x="0" y="4421352"/>
                  </a:lnTo>
                  <a:lnTo>
                    <a:pt x="0" y="9289161"/>
                  </a:lnTo>
                  <a:lnTo>
                    <a:pt x="275691" y="9289161"/>
                  </a:lnTo>
                  <a:lnTo>
                    <a:pt x="2571750" y="6993102"/>
                  </a:lnTo>
                  <a:lnTo>
                    <a:pt x="1032814" y="5454167"/>
                  </a:lnTo>
                  <a:lnTo>
                    <a:pt x="3211601" y="3275381"/>
                  </a:lnTo>
                  <a:lnTo>
                    <a:pt x="3225488" y="3254292"/>
                  </a:lnTo>
                  <a:lnTo>
                    <a:pt x="3230118" y="3230118"/>
                  </a:lnTo>
                  <a:lnTo>
                    <a:pt x="3225488" y="3205943"/>
                  </a:lnTo>
                  <a:lnTo>
                    <a:pt x="45262" y="18516"/>
                  </a:lnTo>
                  <a:lnTo>
                    <a:pt x="12280" y="1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83594" y="653089"/>
            <a:ext cx="7087870" cy="624103"/>
          </a:xfrm>
          <a:prstGeom prst="rect">
            <a:avLst/>
          </a:prstGeom>
        </p:spPr>
        <p:txBody>
          <a:bodyPr vert="horz" wrap="square" lIns="0" tIns="8467" rIns="0" bIns="0" rtlCol="0" anchor="b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000" spc="-17" dirty="0">
                <a:solidFill>
                  <a:srgbClr val="034282"/>
                </a:solidFill>
              </a:rPr>
              <a:t>PLANO</a:t>
            </a:r>
            <a:r>
              <a:rPr sz="4000" spc="-230" dirty="0">
                <a:solidFill>
                  <a:srgbClr val="034282"/>
                </a:solidFill>
              </a:rPr>
              <a:t> </a:t>
            </a:r>
            <a:r>
              <a:rPr sz="4000" spc="-70" dirty="0">
                <a:solidFill>
                  <a:srgbClr val="034282"/>
                </a:solidFill>
              </a:rPr>
              <a:t>DIRETOR</a:t>
            </a:r>
            <a:r>
              <a:rPr sz="4000" spc="-207" dirty="0">
                <a:solidFill>
                  <a:srgbClr val="034282"/>
                </a:solidFill>
              </a:rPr>
              <a:t> </a:t>
            </a:r>
            <a:r>
              <a:rPr sz="4000" spc="-7" dirty="0">
                <a:solidFill>
                  <a:srgbClr val="034282"/>
                </a:solidFill>
              </a:rPr>
              <a:t>MUNICIPAL</a:t>
            </a:r>
            <a:endParaRPr sz="4000"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4483594" y="1495719"/>
            <a:ext cx="6519455" cy="425676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4900"/>
              </a:lnSpc>
              <a:spcBef>
                <a:spcPts val="67"/>
              </a:spcBef>
            </a:pPr>
            <a:r>
              <a:rPr dirty="0"/>
              <a:t>O</a:t>
            </a:r>
            <a:r>
              <a:rPr spc="140" dirty="0"/>
              <a:t>  </a:t>
            </a:r>
            <a:r>
              <a:rPr dirty="0"/>
              <a:t>PLANO</a:t>
            </a:r>
            <a:r>
              <a:rPr spc="143" dirty="0"/>
              <a:t>  </a:t>
            </a:r>
            <a:r>
              <a:rPr dirty="0"/>
              <a:t>DIRETOR</a:t>
            </a:r>
            <a:r>
              <a:rPr spc="143" dirty="0"/>
              <a:t>  </a:t>
            </a:r>
            <a:r>
              <a:rPr dirty="0"/>
              <a:t>É</a:t>
            </a:r>
            <a:r>
              <a:rPr spc="143" dirty="0"/>
              <a:t>  </a:t>
            </a:r>
            <a:r>
              <a:rPr spc="33" dirty="0"/>
              <a:t>UM</a:t>
            </a:r>
            <a:r>
              <a:rPr spc="143" dirty="0"/>
              <a:t>  </a:t>
            </a:r>
            <a:r>
              <a:rPr dirty="0"/>
              <a:t>INSTRUMENTO</a:t>
            </a:r>
            <a:r>
              <a:rPr spc="143" dirty="0"/>
              <a:t>  </a:t>
            </a:r>
            <a:r>
              <a:rPr spc="-17" dirty="0"/>
              <a:t>DE </a:t>
            </a:r>
            <a:r>
              <a:rPr dirty="0"/>
              <a:t>PLANEJAMENTO</a:t>
            </a:r>
            <a:r>
              <a:rPr spc="390" dirty="0"/>
              <a:t>  </a:t>
            </a:r>
            <a:r>
              <a:rPr dirty="0"/>
              <a:t>URBANO</a:t>
            </a:r>
            <a:r>
              <a:rPr spc="390" dirty="0"/>
              <a:t>  </a:t>
            </a:r>
            <a:r>
              <a:rPr dirty="0"/>
              <a:t>QUE</a:t>
            </a:r>
            <a:r>
              <a:rPr spc="390" dirty="0"/>
              <a:t>  </a:t>
            </a:r>
            <a:r>
              <a:rPr dirty="0"/>
              <a:t>ORIENTA</a:t>
            </a:r>
            <a:r>
              <a:rPr spc="390" dirty="0"/>
              <a:t>  </a:t>
            </a:r>
            <a:r>
              <a:rPr spc="-33" dirty="0"/>
              <a:t>O </a:t>
            </a:r>
            <a:r>
              <a:rPr dirty="0"/>
              <a:t>CRESCIMENTO</a:t>
            </a:r>
            <a:r>
              <a:rPr spc="190" dirty="0"/>
              <a:t>  </a:t>
            </a:r>
            <a:r>
              <a:rPr dirty="0"/>
              <a:t>E</a:t>
            </a:r>
            <a:r>
              <a:rPr spc="190" dirty="0"/>
              <a:t>  </a:t>
            </a:r>
            <a:r>
              <a:rPr dirty="0"/>
              <a:t>O</a:t>
            </a:r>
            <a:r>
              <a:rPr spc="193" dirty="0"/>
              <a:t>  </a:t>
            </a:r>
            <a:r>
              <a:rPr dirty="0"/>
              <a:t>DESENVOLVIMENTO</a:t>
            </a:r>
            <a:r>
              <a:rPr spc="190" dirty="0"/>
              <a:t>  </a:t>
            </a:r>
            <a:r>
              <a:rPr spc="-17" dirty="0"/>
              <a:t>DAS </a:t>
            </a:r>
            <a:r>
              <a:rPr spc="-57" dirty="0"/>
              <a:t>CIDADES,</a:t>
            </a:r>
            <a:r>
              <a:rPr spc="-90" dirty="0"/>
              <a:t> </a:t>
            </a:r>
            <a:r>
              <a:rPr dirty="0"/>
              <a:t>APROVADO</a:t>
            </a:r>
            <a:r>
              <a:rPr spc="-97" dirty="0"/>
              <a:t> </a:t>
            </a:r>
            <a:r>
              <a:rPr dirty="0"/>
              <a:t>MEDIANTE</a:t>
            </a:r>
            <a:r>
              <a:rPr spc="-93" dirty="0"/>
              <a:t> </a:t>
            </a:r>
            <a:r>
              <a:rPr spc="-47" dirty="0"/>
              <a:t>LEI</a:t>
            </a:r>
            <a:r>
              <a:rPr spc="-93" dirty="0"/>
              <a:t> </a:t>
            </a:r>
            <a:r>
              <a:rPr spc="-7" dirty="0"/>
              <a:t>MUNICIPAL.</a:t>
            </a:r>
          </a:p>
          <a:p>
            <a:pPr marL="8467" marR="3387">
              <a:lnSpc>
                <a:spcPct val="114599"/>
              </a:lnSpc>
              <a:spcBef>
                <a:spcPts val="1860"/>
              </a:spcBef>
            </a:pPr>
            <a:r>
              <a:rPr sz="2000" dirty="0"/>
              <a:t>NA</a:t>
            </a:r>
            <a:r>
              <a:rPr sz="2000" spc="37" dirty="0"/>
              <a:t>  </a:t>
            </a:r>
            <a:r>
              <a:rPr sz="2000" dirty="0"/>
              <a:t>VERDADE</a:t>
            </a:r>
            <a:r>
              <a:rPr sz="2000" spc="240" dirty="0"/>
              <a:t>   </a:t>
            </a:r>
            <a:r>
              <a:rPr sz="2000" dirty="0"/>
              <a:t>É</a:t>
            </a:r>
            <a:r>
              <a:rPr sz="2000" spc="37" dirty="0"/>
              <a:t>  </a:t>
            </a:r>
            <a:r>
              <a:rPr sz="2000" spc="40" dirty="0"/>
              <a:t>UM  </a:t>
            </a:r>
            <a:r>
              <a:rPr sz="2000" dirty="0"/>
              <a:t>CONJUNTO</a:t>
            </a:r>
            <a:r>
              <a:rPr sz="2000" spc="37" dirty="0"/>
              <a:t>  </a:t>
            </a:r>
            <a:r>
              <a:rPr sz="2000" dirty="0"/>
              <a:t>DE</a:t>
            </a:r>
            <a:r>
              <a:rPr sz="2000" spc="40" dirty="0"/>
              <a:t>  </a:t>
            </a:r>
            <a:r>
              <a:rPr sz="2000" dirty="0"/>
              <a:t>LEIS</a:t>
            </a:r>
            <a:r>
              <a:rPr sz="2000" spc="37" dirty="0"/>
              <a:t>  </a:t>
            </a:r>
            <a:r>
              <a:rPr sz="2000" spc="-17" dirty="0"/>
              <a:t>QUE </a:t>
            </a:r>
            <a:r>
              <a:rPr sz="2000" spc="-43" dirty="0"/>
              <a:t>ESTABELECEM</a:t>
            </a:r>
            <a:r>
              <a:rPr sz="2000" spc="63" dirty="0"/>
              <a:t> </a:t>
            </a:r>
            <a:r>
              <a:rPr sz="2000" dirty="0"/>
              <a:t>PARÂMETROS</a:t>
            </a:r>
            <a:r>
              <a:rPr sz="2000" spc="67" dirty="0"/>
              <a:t> </a:t>
            </a:r>
            <a:r>
              <a:rPr sz="2000" dirty="0"/>
              <a:t>DE</a:t>
            </a:r>
            <a:r>
              <a:rPr sz="2000" spc="67" dirty="0"/>
              <a:t> </a:t>
            </a:r>
            <a:r>
              <a:rPr sz="2000" spc="-7" dirty="0"/>
              <a:t>ORDENAMENTO </a:t>
            </a:r>
            <a:r>
              <a:rPr sz="2000" dirty="0"/>
              <a:t>PARA</a:t>
            </a:r>
            <a:r>
              <a:rPr sz="2000" spc="90" dirty="0"/>
              <a:t> </a:t>
            </a:r>
            <a:r>
              <a:rPr sz="2000" dirty="0"/>
              <a:t>O</a:t>
            </a:r>
            <a:r>
              <a:rPr sz="2000" spc="90" dirty="0"/>
              <a:t> </a:t>
            </a:r>
            <a:r>
              <a:rPr sz="2000" spc="-30" dirty="0"/>
              <a:t>CRESCIMENTO</a:t>
            </a:r>
            <a:r>
              <a:rPr sz="2000" spc="90" dirty="0"/>
              <a:t> </a:t>
            </a:r>
            <a:r>
              <a:rPr sz="2000" dirty="0"/>
              <a:t>E</a:t>
            </a:r>
            <a:r>
              <a:rPr sz="2000" spc="93" dirty="0"/>
              <a:t> </a:t>
            </a:r>
            <a:r>
              <a:rPr sz="2000" dirty="0"/>
              <a:t>DESENVOLVIMENTO</a:t>
            </a:r>
            <a:r>
              <a:rPr sz="2000" spc="90" dirty="0"/>
              <a:t> </a:t>
            </a:r>
            <a:r>
              <a:rPr sz="2000" spc="-17" dirty="0"/>
              <a:t>DA </a:t>
            </a:r>
            <a:r>
              <a:rPr sz="2000" spc="-7" dirty="0"/>
              <a:t>CIDADE.</a:t>
            </a:r>
            <a:endParaRPr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6899" y="953835"/>
            <a:ext cx="5256106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6000" spc="-70" dirty="0">
                <a:solidFill>
                  <a:srgbClr val="034282"/>
                </a:solidFill>
              </a:rPr>
              <a:t>INDICADORES</a:t>
            </a:r>
            <a:endParaRPr sz="6000"/>
          </a:p>
        </p:txBody>
      </p:sp>
      <p:grpSp>
        <p:nvGrpSpPr>
          <p:cNvPr id="3" name="object 3"/>
          <p:cNvGrpSpPr/>
          <p:nvPr/>
        </p:nvGrpSpPr>
        <p:grpSpPr>
          <a:xfrm>
            <a:off x="449285" y="2396607"/>
            <a:ext cx="3615267" cy="3473873"/>
            <a:chOff x="673927" y="3594910"/>
            <a:chExt cx="5422900" cy="5210810"/>
          </a:xfrm>
        </p:grpSpPr>
        <p:sp>
          <p:nvSpPr>
            <p:cNvPr id="4" name="object 4"/>
            <p:cNvSpPr/>
            <p:nvPr/>
          </p:nvSpPr>
          <p:spPr>
            <a:xfrm>
              <a:off x="673927" y="4174270"/>
              <a:ext cx="5422900" cy="4631690"/>
            </a:xfrm>
            <a:custGeom>
              <a:avLst/>
              <a:gdLst/>
              <a:ahLst/>
              <a:cxnLst/>
              <a:rect l="l" t="t" r="r" b="b"/>
              <a:pathLst>
                <a:path w="5422900" h="4631690">
                  <a:moveTo>
                    <a:pt x="0" y="0"/>
                  </a:moveTo>
                  <a:lnTo>
                    <a:pt x="5422336" y="0"/>
                  </a:lnTo>
                  <a:lnTo>
                    <a:pt x="5422336" y="4631251"/>
                  </a:lnTo>
                  <a:lnTo>
                    <a:pt x="0" y="4631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9565" y="3594910"/>
              <a:ext cx="5048885" cy="5015230"/>
            </a:xfrm>
            <a:custGeom>
              <a:avLst/>
              <a:gdLst/>
              <a:ahLst/>
              <a:cxnLst/>
              <a:rect l="l" t="t" r="r" b="b"/>
              <a:pathLst>
                <a:path w="5048885" h="5015230">
                  <a:moveTo>
                    <a:pt x="0" y="0"/>
                  </a:moveTo>
                  <a:lnTo>
                    <a:pt x="5048532" y="0"/>
                  </a:lnTo>
                  <a:lnTo>
                    <a:pt x="5048532" y="5014704"/>
                  </a:lnTo>
                  <a:lnTo>
                    <a:pt x="0" y="5014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9711" y="2396607"/>
            <a:ext cx="3365923" cy="352725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140970" rIns="0" bIns="0" rtlCol="0">
            <a:spAutoFit/>
          </a:bodyPr>
          <a:lstStyle/>
          <a:p>
            <a:pPr marR="143941" algn="ctr">
              <a:spcBef>
                <a:spcPts val="1110"/>
              </a:spcBef>
            </a:pPr>
            <a:r>
              <a:rPr sz="1367" b="1" spc="-17" dirty="0">
                <a:solidFill>
                  <a:srgbClr val="034282"/>
                </a:solidFill>
                <a:latin typeface="Arial"/>
                <a:cs typeface="Arial"/>
              </a:rPr>
              <a:t>METAS</a:t>
            </a:r>
            <a:r>
              <a:rPr sz="1367" b="1" spc="-60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27" dirty="0">
                <a:solidFill>
                  <a:srgbClr val="034282"/>
                </a:solidFill>
                <a:latin typeface="Arial"/>
                <a:cs typeface="Arial"/>
              </a:rPr>
              <a:t>PARA</a:t>
            </a:r>
            <a:r>
              <a:rPr sz="1367" b="1" spc="-57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33" dirty="0">
                <a:solidFill>
                  <a:srgbClr val="034282"/>
                </a:solidFill>
                <a:latin typeface="Arial"/>
                <a:cs typeface="Arial"/>
              </a:rPr>
              <a:t>PROTEÇÃO</a:t>
            </a:r>
            <a:r>
              <a:rPr sz="1367" b="1" spc="-63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33" dirty="0">
                <a:solidFill>
                  <a:srgbClr val="034282"/>
                </a:solidFill>
                <a:latin typeface="Arial"/>
                <a:cs typeface="Arial"/>
              </a:rPr>
              <a:t>E</a:t>
            </a:r>
            <a:endParaRPr sz="13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0348" y="2718349"/>
            <a:ext cx="2363893" cy="220211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367" b="1" spc="-43" dirty="0">
                <a:solidFill>
                  <a:srgbClr val="034282"/>
                </a:solidFill>
                <a:latin typeface="Arial"/>
                <a:cs typeface="Arial"/>
              </a:rPr>
              <a:t>PRESERVAÇÃO</a:t>
            </a:r>
            <a:r>
              <a:rPr sz="1367" b="1" spc="-53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7" dirty="0">
                <a:solidFill>
                  <a:srgbClr val="034282"/>
                </a:solidFill>
                <a:latin typeface="Arial"/>
                <a:cs typeface="Arial"/>
              </a:rPr>
              <a:t>AMBIENTAL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010492"/>
            <a:ext cx="3744807" cy="3847677"/>
            <a:chOff x="0" y="4515737"/>
            <a:chExt cx="5617210" cy="5771515"/>
          </a:xfrm>
        </p:grpSpPr>
        <p:sp>
          <p:nvSpPr>
            <p:cNvPr id="9" name="object 9"/>
            <p:cNvSpPr/>
            <p:nvPr/>
          </p:nvSpPr>
          <p:spPr>
            <a:xfrm>
              <a:off x="1278080" y="4572887"/>
              <a:ext cx="4232275" cy="0"/>
            </a:xfrm>
            <a:custGeom>
              <a:avLst/>
              <a:gdLst/>
              <a:ahLst/>
              <a:cxnLst/>
              <a:rect l="l" t="t" r="r" b="b"/>
              <a:pathLst>
                <a:path w="4232275">
                  <a:moveTo>
                    <a:pt x="0" y="0"/>
                  </a:moveTo>
                  <a:lnTo>
                    <a:pt x="4231770" y="0"/>
                  </a:lnTo>
                </a:path>
              </a:pathLst>
            </a:custGeom>
            <a:ln w="28574">
              <a:solidFill>
                <a:srgbClr val="0342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0924" y="4515737"/>
              <a:ext cx="114299" cy="1142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2707" y="4515737"/>
              <a:ext cx="114299" cy="1142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13789" y="4954853"/>
              <a:ext cx="57150" cy="3400425"/>
            </a:xfrm>
            <a:custGeom>
              <a:avLst/>
              <a:gdLst/>
              <a:ahLst/>
              <a:cxnLst/>
              <a:rect l="l" t="t" r="r" b="b"/>
              <a:pathLst>
                <a:path w="57150" h="3400425">
                  <a:moveTo>
                    <a:pt x="57150" y="3368052"/>
                  </a:moveTo>
                  <a:lnTo>
                    <a:pt x="32372" y="3343275"/>
                  </a:lnTo>
                  <a:lnTo>
                    <a:pt x="24790" y="3343275"/>
                  </a:lnTo>
                  <a:lnTo>
                    <a:pt x="0" y="3368052"/>
                  </a:lnTo>
                  <a:lnTo>
                    <a:pt x="0" y="3375634"/>
                  </a:lnTo>
                  <a:lnTo>
                    <a:pt x="24790" y="3400425"/>
                  </a:lnTo>
                  <a:lnTo>
                    <a:pt x="32372" y="3400425"/>
                  </a:lnTo>
                  <a:lnTo>
                    <a:pt x="57150" y="3375634"/>
                  </a:lnTo>
                  <a:lnTo>
                    <a:pt x="57150" y="3371850"/>
                  </a:lnTo>
                  <a:lnTo>
                    <a:pt x="57150" y="3368052"/>
                  </a:lnTo>
                  <a:close/>
                </a:path>
                <a:path w="57150" h="3400425">
                  <a:moveTo>
                    <a:pt x="57150" y="2996577"/>
                  </a:moveTo>
                  <a:lnTo>
                    <a:pt x="32372" y="2971800"/>
                  </a:lnTo>
                  <a:lnTo>
                    <a:pt x="24790" y="2971800"/>
                  </a:lnTo>
                  <a:lnTo>
                    <a:pt x="0" y="2996577"/>
                  </a:lnTo>
                  <a:lnTo>
                    <a:pt x="0" y="3004159"/>
                  </a:lnTo>
                  <a:lnTo>
                    <a:pt x="24790" y="3028950"/>
                  </a:lnTo>
                  <a:lnTo>
                    <a:pt x="32372" y="3028950"/>
                  </a:lnTo>
                  <a:lnTo>
                    <a:pt x="57150" y="3004159"/>
                  </a:lnTo>
                  <a:lnTo>
                    <a:pt x="57150" y="3000375"/>
                  </a:lnTo>
                  <a:lnTo>
                    <a:pt x="57150" y="2996577"/>
                  </a:lnTo>
                  <a:close/>
                </a:path>
                <a:path w="57150" h="3400425">
                  <a:moveTo>
                    <a:pt x="57150" y="2625102"/>
                  </a:moveTo>
                  <a:lnTo>
                    <a:pt x="32372" y="2600325"/>
                  </a:lnTo>
                  <a:lnTo>
                    <a:pt x="24790" y="2600325"/>
                  </a:lnTo>
                  <a:lnTo>
                    <a:pt x="0" y="2625102"/>
                  </a:lnTo>
                  <a:lnTo>
                    <a:pt x="0" y="2632684"/>
                  </a:lnTo>
                  <a:lnTo>
                    <a:pt x="24790" y="2657475"/>
                  </a:lnTo>
                  <a:lnTo>
                    <a:pt x="32372" y="2657475"/>
                  </a:lnTo>
                  <a:lnTo>
                    <a:pt x="57150" y="2632684"/>
                  </a:lnTo>
                  <a:lnTo>
                    <a:pt x="57150" y="2628900"/>
                  </a:lnTo>
                  <a:lnTo>
                    <a:pt x="57150" y="2625102"/>
                  </a:lnTo>
                  <a:close/>
                </a:path>
                <a:path w="57150" h="3400425">
                  <a:moveTo>
                    <a:pt x="57150" y="2253627"/>
                  </a:moveTo>
                  <a:lnTo>
                    <a:pt x="32372" y="2228850"/>
                  </a:lnTo>
                  <a:lnTo>
                    <a:pt x="24790" y="2228850"/>
                  </a:lnTo>
                  <a:lnTo>
                    <a:pt x="0" y="2253627"/>
                  </a:lnTo>
                  <a:lnTo>
                    <a:pt x="0" y="2261209"/>
                  </a:lnTo>
                  <a:lnTo>
                    <a:pt x="24790" y="2286000"/>
                  </a:lnTo>
                  <a:lnTo>
                    <a:pt x="32372" y="2286000"/>
                  </a:lnTo>
                  <a:lnTo>
                    <a:pt x="57150" y="2261209"/>
                  </a:lnTo>
                  <a:lnTo>
                    <a:pt x="57150" y="2257425"/>
                  </a:lnTo>
                  <a:lnTo>
                    <a:pt x="57150" y="2253627"/>
                  </a:lnTo>
                  <a:close/>
                </a:path>
                <a:path w="57150" h="3400425">
                  <a:moveTo>
                    <a:pt x="57150" y="1882152"/>
                  </a:moveTo>
                  <a:lnTo>
                    <a:pt x="32372" y="1857375"/>
                  </a:lnTo>
                  <a:lnTo>
                    <a:pt x="24790" y="1857375"/>
                  </a:lnTo>
                  <a:lnTo>
                    <a:pt x="0" y="1882152"/>
                  </a:lnTo>
                  <a:lnTo>
                    <a:pt x="0" y="1889734"/>
                  </a:lnTo>
                  <a:lnTo>
                    <a:pt x="24790" y="1914525"/>
                  </a:lnTo>
                  <a:lnTo>
                    <a:pt x="32372" y="1914525"/>
                  </a:lnTo>
                  <a:lnTo>
                    <a:pt x="57150" y="1889734"/>
                  </a:lnTo>
                  <a:lnTo>
                    <a:pt x="57150" y="1885950"/>
                  </a:lnTo>
                  <a:lnTo>
                    <a:pt x="57150" y="1882152"/>
                  </a:lnTo>
                  <a:close/>
                </a:path>
                <a:path w="57150" h="3400425">
                  <a:moveTo>
                    <a:pt x="57150" y="1510677"/>
                  </a:moveTo>
                  <a:lnTo>
                    <a:pt x="32372" y="1485900"/>
                  </a:lnTo>
                  <a:lnTo>
                    <a:pt x="24790" y="1485900"/>
                  </a:lnTo>
                  <a:lnTo>
                    <a:pt x="0" y="1510677"/>
                  </a:lnTo>
                  <a:lnTo>
                    <a:pt x="0" y="1518259"/>
                  </a:lnTo>
                  <a:lnTo>
                    <a:pt x="24790" y="1543050"/>
                  </a:lnTo>
                  <a:lnTo>
                    <a:pt x="32372" y="1543050"/>
                  </a:lnTo>
                  <a:lnTo>
                    <a:pt x="57150" y="1518259"/>
                  </a:lnTo>
                  <a:lnTo>
                    <a:pt x="57150" y="1514475"/>
                  </a:lnTo>
                  <a:lnTo>
                    <a:pt x="57150" y="1510677"/>
                  </a:lnTo>
                  <a:close/>
                </a:path>
                <a:path w="57150" h="3400425">
                  <a:moveTo>
                    <a:pt x="57150" y="1139202"/>
                  </a:moveTo>
                  <a:lnTo>
                    <a:pt x="32372" y="1114425"/>
                  </a:lnTo>
                  <a:lnTo>
                    <a:pt x="24790" y="1114425"/>
                  </a:lnTo>
                  <a:lnTo>
                    <a:pt x="0" y="1139202"/>
                  </a:lnTo>
                  <a:lnTo>
                    <a:pt x="0" y="1146784"/>
                  </a:lnTo>
                  <a:lnTo>
                    <a:pt x="24790" y="1171575"/>
                  </a:lnTo>
                  <a:lnTo>
                    <a:pt x="32372" y="1171575"/>
                  </a:lnTo>
                  <a:lnTo>
                    <a:pt x="57150" y="1146784"/>
                  </a:lnTo>
                  <a:lnTo>
                    <a:pt x="57150" y="1143000"/>
                  </a:lnTo>
                  <a:lnTo>
                    <a:pt x="57150" y="1139202"/>
                  </a:lnTo>
                  <a:close/>
                </a:path>
                <a:path w="57150" h="3400425">
                  <a:moveTo>
                    <a:pt x="57150" y="767727"/>
                  </a:moveTo>
                  <a:lnTo>
                    <a:pt x="32372" y="742950"/>
                  </a:lnTo>
                  <a:lnTo>
                    <a:pt x="24790" y="742950"/>
                  </a:lnTo>
                  <a:lnTo>
                    <a:pt x="0" y="767727"/>
                  </a:lnTo>
                  <a:lnTo>
                    <a:pt x="0" y="775309"/>
                  </a:lnTo>
                  <a:lnTo>
                    <a:pt x="24790" y="800100"/>
                  </a:lnTo>
                  <a:lnTo>
                    <a:pt x="32372" y="800100"/>
                  </a:lnTo>
                  <a:lnTo>
                    <a:pt x="57150" y="775309"/>
                  </a:lnTo>
                  <a:lnTo>
                    <a:pt x="57150" y="771525"/>
                  </a:lnTo>
                  <a:lnTo>
                    <a:pt x="57150" y="767727"/>
                  </a:lnTo>
                  <a:close/>
                </a:path>
                <a:path w="57150" h="3400425">
                  <a:moveTo>
                    <a:pt x="57150" y="396252"/>
                  </a:moveTo>
                  <a:lnTo>
                    <a:pt x="32372" y="371475"/>
                  </a:lnTo>
                  <a:lnTo>
                    <a:pt x="24790" y="371475"/>
                  </a:lnTo>
                  <a:lnTo>
                    <a:pt x="0" y="396252"/>
                  </a:lnTo>
                  <a:lnTo>
                    <a:pt x="0" y="403834"/>
                  </a:lnTo>
                  <a:lnTo>
                    <a:pt x="24790" y="428625"/>
                  </a:lnTo>
                  <a:lnTo>
                    <a:pt x="32372" y="428625"/>
                  </a:lnTo>
                  <a:lnTo>
                    <a:pt x="57150" y="403834"/>
                  </a:lnTo>
                  <a:lnTo>
                    <a:pt x="57150" y="400050"/>
                  </a:lnTo>
                  <a:lnTo>
                    <a:pt x="57150" y="396252"/>
                  </a:lnTo>
                  <a:close/>
                </a:path>
                <a:path w="57150" h="3400425">
                  <a:moveTo>
                    <a:pt x="57150" y="24777"/>
                  </a:moveTo>
                  <a:lnTo>
                    <a:pt x="32372" y="0"/>
                  </a:lnTo>
                  <a:lnTo>
                    <a:pt x="24790" y="0"/>
                  </a:lnTo>
                  <a:lnTo>
                    <a:pt x="0" y="24777"/>
                  </a:lnTo>
                  <a:lnTo>
                    <a:pt x="0" y="32359"/>
                  </a:lnTo>
                  <a:lnTo>
                    <a:pt x="24790" y="57150"/>
                  </a:lnTo>
                  <a:lnTo>
                    <a:pt x="32372" y="57150"/>
                  </a:lnTo>
                  <a:lnTo>
                    <a:pt x="57150" y="32359"/>
                  </a:lnTo>
                  <a:lnTo>
                    <a:pt x="57150" y="28575"/>
                  </a:lnTo>
                  <a:lnTo>
                    <a:pt x="57150" y="24777"/>
                  </a:lnTo>
                  <a:close/>
                </a:path>
              </a:pathLst>
            </a:custGeom>
            <a:solidFill>
              <a:srgbClr val="0D1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8600800"/>
              <a:ext cx="1686560" cy="1686560"/>
            </a:xfrm>
            <a:custGeom>
              <a:avLst/>
              <a:gdLst/>
              <a:ahLst/>
              <a:cxnLst/>
              <a:rect l="l" t="t" r="r" b="b"/>
              <a:pathLst>
                <a:path w="1686560" h="1686559">
                  <a:moveTo>
                    <a:pt x="1686199" y="1686199"/>
                  </a:moveTo>
                  <a:lnTo>
                    <a:pt x="0" y="1686199"/>
                  </a:lnTo>
                  <a:lnTo>
                    <a:pt x="0" y="0"/>
                  </a:lnTo>
                  <a:lnTo>
                    <a:pt x="1686199" y="1686199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9196365"/>
              <a:ext cx="1024255" cy="1090930"/>
            </a:xfrm>
            <a:custGeom>
              <a:avLst/>
              <a:gdLst/>
              <a:ahLst/>
              <a:cxnLst/>
              <a:rect l="l" t="t" r="r" b="b"/>
              <a:pathLst>
                <a:path w="1024255" h="1090929">
                  <a:moveTo>
                    <a:pt x="956823" y="1090634"/>
                  </a:moveTo>
                  <a:lnTo>
                    <a:pt x="0" y="1090634"/>
                  </a:lnTo>
                  <a:lnTo>
                    <a:pt x="0" y="0"/>
                  </a:lnTo>
                  <a:lnTo>
                    <a:pt x="1023693" y="1023693"/>
                  </a:lnTo>
                  <a:lnTo>
                    <a:pt x="956823" y="1090634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8800532"/>
              <a:ext cx="1412875" cy="1486535"/>
            </a:xfrm>
            <a:custGeom>
              <a:avLst/>
              <a:gdLst/>
              <a:ahLst/>
              <a:cxnLst/>
              <a:rect l="l" t="t" r="r" b="b"/>
              <a:pathLst>
                <a:path w="1412875" h="1486534">
                  <a:moveTo>
                    <a:pt x="1352585" y="1486467"/>
                  </a:moveTo>
                  <a:lnTo>
                    <a:pt x="1307451" y="1486467"/>
                  </a:lnTo>
                  <a:lnTo>
                    <a:pt x="1373873" y="1420045"/>
                  </a:lnTo>
                  <a:lnTo>
                    <a:pt x="0" y="45644"/>
                  </a:lnTo>
                  <a:lnTo>
                    <a:pt x="0" y="0"/>
                  </a:lnTo>
                  <a:lnTo>
                    <a:pt x="1408113" y="1408113"/>
                  </a:lnTo>
                  <a:lnTo>
                    <a:pt x="1411615" y="1413430"/>
                  </a:lnTo>
                  <a:lnTo>
                    <a:pt x="1412782" y="1419526"/>
                  </a:lnTo>
                  <a:lnTo>
                    <a:pt x="1411615" y="1425622"/>
                  </a:lnTo>
                  <a:lnTo>
                    <a:pt x="1408113" y="1430939"/>
                  </a:lnTo>
                  <a:lnTo>
                    <a:pt x="1352585" y="1486467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287315" y="2390141"/>
            <a:ext cx="3615267" cy="3473027"/>
            <a:chOff x="6430972" y="3585211"/>
            <a:chExt cx="5422900" cy="5209540"/>
          </a:xfrm>
        </p:grpSpPr>
        <p:sp>
          <p:nvSpPr>
            <p:cNvPr id="17" name="object 17"/>
            <p:cNvSpPr/>
            <p:nvPr/>
          </p:nvSpPr>
          <p:spPr>
            <a:xfrm>
              <a:off x="6430972" y="4164366"/>
              <a:ext cx="5422900" cy="4630420"/>
            </a:xfrm>
            <a:custGeom>
              <a:avLst/>
              <a:gdLst/>
              <a:ahLst/>
              <a:cxnLst/>
              <a:rect l="l" t="t" r="r" b="b"/>
              <a:pathLst>
                <a:path w="5422900" h="4630420">
                  <a:moveTo>
                    <a:pt x="0" y="0"/>
                  </a:moveTo>
                  <a:lnTo>
                    <a:pt x="5422337" y="0"/>
                  </a:lnTo>
                  <a:lnTo>
                    <a:pt x="5422337" y="4630263"/>
                  </a:lnTo>
                  <a:lnTo>
                    <a:pt x="0" y="4630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26610" y="3585211"/>
              <a:ext cx="5048885" cy="5013960"/>
            </a:xfrm>
            <a:custGeom>
              <a:avLst/>
              <a:gdLst/>
              <a:ahLst/>
              <a:cxnLst/>
              <a:rect l="l" t="t" r="r" b="b"/>
              <a:pathLst>
                <a:path w="5048884" h="5013959">
                  <a:moveTo>
                    <a:pt x="0" y="0"/>
                  </a:moveTo>
                  <a:lnTo>
                    <a:pt x="5048531" y="0"/>
                  </a:lnTo>
                  <a:lnTo>
                    <a:pt x="5048531" y="5013632"/>
                  </a:lnTo>
                  <a:lnTo>
                    <a:pt x="0" y="5013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417741" y="2390141"/>
            <a:ext cx="3365923" cy="359136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147319" rIns="0" bIns="0" rtlCol="0">
            <a:spAutoFit/>
          </a:bodyPr>
          <a:lstStyle/>
          <a:p>
            <a:pPr marL="219298">
              <a:spcBef>
                <a:spcPts val="1159"/>
              </a:spcBef>
            </a:pPr>
            <a:r>
              <a:rPr sz="1367" b="1" spc="-17" dirty="0">
                <a:solidFill>
                  <a:srgbClr val="034282"/>
                </a:solidFill>
                <a:latin typeface="Arial"/>
                <a:cs typeface="Arial"/>
              </a:rPr>
              <a:t>METAS</a:t>
            </a:r>
            <a:r>
              <a:rPr sz="1367" b="1" spc="-63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27" dirty="0">
                <a:solidFill>
                  <a:srgbClr val="034282"/>
                </a:solidFill>
                <a:latin typeface="Arial"/>
                <a:cs typeface="Arial"/>
              </a:rPr>
              <a:t>PARA</a:t>
            </a:r>
            <a:r>
              <a:rPr sz="1367" b="1" spc="-60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7" dirty="0">
                <a:solidFill>
                  <a:srgbClr val="034282"/>
                </a:solidFill>
                <a:latin typeface="Arial"/>
                <a:cs typeface="Arial"/>
              </a:rPr>
              <a:t>DESENVOLVIMENTO</a:t>
            </a:r>
            <a:endParaRPr sz="13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79344" y="2718349"/>
            <a:ext cx="1645497" cy="220211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367" b="1" spc="-7" dirty="0">
                <a:solidFill>
                  <a:srgbClr val="034282"/>
                </a:solidFill>
                <a:latin typeface="Arial"/>
                <a:cs typeface="Arial"/>
              </a:rPr>
              <a:t>SOCIOECONÔMICO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13487" y="3010491"/>
            <a:ext cx="2969260" cy="2562436"/>
            <a:chOff x="6920231" y="4515737"/>
            <a:chExt cx="4453890" cy="3843654"/>
          </a:xfrm>
        </p:grpSpPr>
        <p:sp>
          <p:nvSpPr>
            <p:cNvPr id="22" name="object 22"/>
            <p:cNvSpPr/>
            <p:nvPr/>
          </p:nvSpPr>
          <p:spPr>
            <a:xfrm>
              <a:off x="7035124" y="4572887"/>
              <a:ext cx="4232275" cy="0"/>
            </a:xfrm>
            <a:custGeom>
              <a:avLst/>
              <a:gdLst/>
              <a:ahLst/>
              <a:cxnLst/>
              <a:rect l="l" t="t" r="r" b="b"/>
              <a:pathLst>
                <a:path w="4232275">
                  <a:moveTo>
                    <a:pt x="0" y="0"/>
                  </a:moveTo>
                  <a:lnTo>
                    <a:pt x="4231770" y="0"/>
                  </a:lnTo>
                </a:path>
              </a:pathLst>
            </a:custGeom>
            <a:ln w="28574">
              <a:solidFill>
                <a:srgbClr val="0342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7968" y="4515737"/>
              <a:ext cx="114299" cy="1142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9751" y="4515737"/>
              <a:ext cx="114299" cy="1142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920230" y="4949075"/>
              <a:ext cx="57150" cy="3409950"/>
            </a:xfrm>
            <a:custGeom>
              <a:avLst/>
              <a:gdLst/>
              <a:ahLst/>
              <a:cxnLst/>
              <a:rect l="l" t="t" r="r" b="b"/>
              <a:pathLst>
                <a:path w="57150" h="3409950">
                  <a:moveTo>
                    <a:pt x="57150" y="3377577"/>
                  </a:moveTo>
                  <a:lnTo>
                    <a:pt x="32359" y="3352800"/>
                  </a:lnTo>
                  <a:lnTo>
                    <a:pt x="24777" y="3352800"/>
                  </a:lnTo>
                  <a:lnTo>
                    <a:pt x="0" y="3377577"/>
                  </a:lnTo>
                  <a:lnTo>
                    <a:pt x="0" y="3385159"/>
                  </a:lnTo>
                  <a:lnTo>
                    <a:pt x="24777" y="3409950"/>
                  </a:lnTo>
                  <a:lnTo>
                    <a:pt x="32359" y="3409950"/>
                  </a:lnTo>
                  <a:lnTo>
                    <a:pt x="57150" y="3385159"/>
                  </a:lnTo>
                  <a:lnTo>
                    <a:pt x="57150" y="3381375"/>
                  </a:lnTo>
                  <a:lnTo>
                    <a:pt x="57150" y="3377577"/>
                  </a:lnTo>
                  <a:close/>
                </a:path>
                <a:path w="57150" h="3409950">
                  <a:moveTo>
                    <a:pt x="57150" y="3072777"/>
                  </a:moveTo>
                  <a:lnTo>
                    <a:pt x="32359" y="3048000"/>
                  </a:lnTo>
                  <a:lnTo>
                    <a:pt x="24777" y="3048000"/>
                  </a:lnTo>
                  <a:lnTo>
                    <a:pt x="0" y="3072777"/>
                  </a:lnTo>
                  <a:lnTo>
                    <a:pt x="0" y="3080359"/>
                  </a:lnTo>
                  <a:lnTo>
                    <a:pt x="24777" y="3105150"/>
                  </a:lnTo>
                  <a:lnTo>
                    <a:pt x="32359" y="3105150"/>
                  </a:lnTo>
                  <a:lnTo>
                    <a:pt x="57150" y="3080359"/>
                  </a:lnTo>
                  <a:lnTo>
                    <a:pt x="57150" y="3076575"/>
                  </a:lnTo>
                  <a:lnTo>
                    <a:pt x="57150" y="3072777"/>
                  </a:lnTo>
                  <a:close/>
                </a:path>
                <a:path w="57150" h="3409950">
                  <a:moveTo>
                    <a:pt x="57150" y="2767977"/>
                  </a:moveTo>
                  <a:lnTo>
                    <a:pt x="32359" y="2743200"/>
                  </a:lnTo>
                  <a:lnTo>
                    <a:pt x="24777" y="2743200"/>
                  </a:lnTo>
                  <a:lnTo>
                    <a:pt x="0" y="2767977"/>
                  </a:lnTo>
                  <a:lnTo>
                    <a:pt x="0" y="2775559"/>
                  </a:lnTo>
                  <a:lnTo>
                    <a:pt x="24777" y="2800350"/>
                  </a:lnTo>
                  <a:lnTo>
                    <a:pt x="32359" y="2800350"/>
                  </a:lnTo>
                  <a:lnTo>
                    <a:pt x="57150" y="2775559"/>
                  </a:lnTo>
                  <a:lnTo>
                    <a:pt x="57150" y="2771775"/>
                  </a:lnTo>
                  <a:lnTo>
                    <a:pt x="57150" y="2767977"/>
                  </a:lnTo>
                  <a:close/>
                </a:path>
                <a:path w="57150" h="3409950">
                  <a:moveTo>
                    <a:pt x="57150" y="2463177"/>
                  </a:moveTo>
                  <a:lnTo>
                    <a:pt x="32359" y="2438400"/>
                  </a:lnTo>
                  <a:lnTo>
                    <a:pt x="24777" y="2438400"/>
                  </a:lnTo>
                  <a:lnTo>
                    <a:pt x="0" y="2463177"/>
                  </a:lnTo>
                  <a:lnTo>
                    <a:pt x="0" y="2470759"/>
                  </a:lnTo>
                  <a:lnTo>
                    <a:pt x="24777" y="2495550"/>
                  </a:lnTo>
                  <a:lnTo>
                    <a:pt x="32359" y="2495550"/>
                  </a:lnTo>
                  <a:lnTo>
                    <a:pt x="57150" y="2470759"/>
                  </a:lnTo>
                  <a:lnTo>
                    <a:pt x="57150" y="2466975"/>
                  </a:lnTo>
                  <a:lnTo>
                    <a:pt x="57150" y="2463177"/>
                  </a:lnTo>
                  <a:close/>
                </a:path>
                <a:path w="57150" h="3409950">
                  <a:moveTo>
                    <a:pt x="57150" y="2158377"/>
                  </a:moveTo>
                  <a:lnTo>
                    <a:pt x="32359" y="2133600"/>
                  </a:lnTo>
                  <a:lnTo>
                    <a:pt x="24777" y="2133600"/>
                  </a:lnTo>
                  <a:lnTo>
                    <a:pt x="0" y="2158377"/>
                  </a:lnTo>
                  <a:lnTo>
                    <a:pt x="0" y="2165959"/>
                  </a:lnTo>
                  <a:lnTo>
                    <a:pt x="24777" y="2190750"/>
                  </a:lnTo>
                  <a:lnTo>
                    <a:pt x="32359" y="2190750"/>
                  </a:lnTo>
                  <a:lnTo>
                    <a:pt x="57150" y="2165959"/>
                  </a:lnTo>
                  <a:lnTo>
                    <a:pt x="57150" y="2162175"/>
                  </a:lnTo>
                  <a:lnTo>
                    <a:pt x="57150" y="2158377"/>
                  </a:lnTo>
                  <a:close/>
                </a:path>
                <a:path w="57150" h="3409950">
                  <a:moveTo>
                    <a:pt x="57150" y="1853577"/>
                  </a:moveTo>
                  <a:lnTo>
                    <a:pt x="32359" y="1828800"/>
                  </a:lnTo>
                  <a:lnTo>
                    <a:pt x="24777" y="1828800"/>
                  </a:lnTo>
                  <a:lnTo>
                    <a:pt x="0" y="1853577"/>
                  </a:lnTo>
                  <a:lnTo>
                    <a:pt x="0" y="1861159"/>
                  </a:lnTo>
                  <a:lnTo>
                    <a:pt x="24777" y="1885950"/>
                  </a:lnTo>
                  <a:lnTo>
                    <a:pt x="32359" y="1885950"/>
                  </a:lnTo>
                  <a:lnTo>
                    <a:pt x="57150" y="1861159"/>
                  </a:lnTo>
                  <a:lnTo>
                    <a:pt x="57150" y="1857375"/>
                  </a:lnTo>
                  <a:lnTo>
                    <a:pt x="57150" y="1853577"/>
                  </a:lnTo>
                  <a:close/>
                </a:path>
                <a:path w="57150" h="3409950">
                  <a:moveTo>
                    <a:pt x="57150" y="1548777"/>
                  </a:moveTo>
                  <a:lnTo>
                    <a:pt x="32359" y="1524000"/>
                  </a:lnTo>
                  <a:lnTo>
                    <a:pt x="24777" y="1524000"/>
                  </a:lnTo>
                  <a:lnTo>
                    <a:pt x="0" y="1548777"/>
                  </a:lnTo>
                  <a:lnTo>
                    <a:pt x="0" y="1556359"/>
                  </a:lnTo>
                  <a:lnTo>
                    <a:pt x="24777" y="1581150"/>
                  </a:lnTo>
                  <a:lnTo>
                    <a:pt x="32359" y="1581150"/>
                  </a:lnTo>
                  <a:lnTo>
                    <a:pt x="57150" y="1556359"/>
                  </a:lnTo>
                  <a:lnTo>
                    <a:pt x="57150" y="1552575"/>
                  </a:lnTo>
                  <a:lnTo>
                    <a:pt x="57150" y="1548777"/>
                  </a:lnTo>
                  <a:close/>
                </a:path>
                <a:path w="57150" h="3409950">
                  <a:moveTo>
                    <a:pt x="57150" y="1243977"/>
                  </a:moveTo>
                  <a:lnTo>
                    <a:pt x="32359" y="1219200"/>
                  </a:lnTo>
                  <a:lnTo>
                    <a:pt x="24777" y="1219200"/>
                  </a:lnTo>
                  <a:lnTo>
                    <a:pt x="0" y="1243977"/>
                  </a:lnTo>
                  <a:lnTo>
                    <a:pt x="0" y="1251559"/>
                  </a:lnTo>
                  <a:lnTo>
                    <a:pt x="24777" y="1276350"/>
                  </a:lnTo>
                  <a:lnTo>
                    <a:pt x="32359" y="1276350"/>
                  </a:lnTo>
                  <a:lnTo>
                    <a:pt x="57150" y="1251559"/>
                  </a:lnTo>
                  <a:lnTo>
                    <a:pt x="57150" y="1247775"/>
                  </a:lnTo>
                  <a:lnTo>
                    <a:pt x="57150" y="1243977"/>
                  </a:lnTo>
                  <a:close/>
                </a:path>
                <a:path w="57150" h="3409950">
                  <a:moveTo>
                    <a:pt x="57150" y="939177"/>
                  </a:moveTo>
                  <a:lnTo>
                    <a:pt x="32359" y="914400"/>
                  </a:lnTo>
                  <a:lnTo>
                    <a:pt x="24777" y="914400"/>
                  </a:lnTo>
                  <a:lnTo>
                    <a:pt x="0" y="939177"/>
                  </a:lnTo>
                  <a:lnTo>
                    <a:pt x="0" y="946759"/>
                  </a:lnTo>
                  <a:lnTo>
                    <a:pt x="24777" y="971550"/>
                  </a:lnTo>
                  <a:lnTo>
                    <a:pt x="32359" y="971550"/>
                  </a:lnTo>
                  <a:lnTo>
                    <a:pt x="57150" y="946759"/>
                  </a:lnTo>
                  <a:lnTo>
                    <a:pt x="57150" y="942975"/>
                  </a:lnTo>
                  <a:lnTo>
                    <a:pt x="57150" y="939177"/>
                  </a:lnTo>
                  <a:close/>
                </a:path>
                <a:path w="57150" h="3409950">
                  <a:moveTo>
                    <a:pt x="57150" y="634377"/>
                  </a:moveTo>
                  <a:lnTo>
                    <a:pt x="32359" y="609600"/>
                  </a:lnTo>
                  <a:lnTo>
                    <a:pt x="24777" y="609600"/>
                  </a:lnTo>
                  <a:lnTo>
                    <a:pt x="0" y="634377"/>
                  </a:lnTo>
                  <a:lnTo>
                    <a:pt x="0" y="641959"/>
                  </a:lnTo>
                  <a:lnTo>
                    <a:pt x="24777" y="666750"/>
                  </a:lnTo>
                  <a:lnTo>
                    <a:pt x="32359" y="666750"/>
                  </a:lnTo>
                  <a:lnTo>
                    <a:pt x="57150" y="641959"/>
                  </a:lnTo>
                  <a:lnTo>
                    <a:pt x="57150" y="638175"/>
                  </a:lnTo>
                  <a:lnTo>
                    <a:pt x="57150" y="634377"/>
                  </a:lnTo>
                  <a:close/>
                </a:path>
                <a:path w="57150" h="3409950">
                  <a:moveTo>
                    <a:pt x="57150" y="329577"/>
                  </a:moveTo>
                  <a:lnTo>
                    <a:pt x="32359" y="304800"/>
                  </a:lnTo>
                  <a:lnTo>
                    <a:pt x="24777" y="304800"/>
                  </a:lnTo>
                  <a:lnTo>
                    <a:pt x="0" y="329577"/>
                  </a:lnTo>
                  <a:lnTo>
                    <a:pt x="0" y="337159"/>
                  </a:lnTo>
                  <a:lnTo>
                    <a:pt x="24777" y="361950"/>
                  </a:lnTo>
                  <a:lnTo>
                    <a:pt x="32359" y="361950"/>
                  </a:lnTo>
                  <a:lnTo>
                    <a:pt x="57150" y="337159"/>
                  </a:lnTo>
                  <a:lnTo>
                    <a:pt x="57150" y="333375"/>
                  </a:lnTo>
                  <a:lnTo>
                    <a:pt x="57150" y="329577"/>
                  </a:lnTo>
                  <a:close/>
                </a:path>
                <a:path w="57150" h="3409950">
                  <a:moveTo>
                    <a:pt x="57150" y="24777"/>
                  </a:moveTo>
                  <a:lnTo>
                    <a:pt x="32359" y="0"/>
                  </a:lnTo>
                  <a:lnTo>
                    <a:pt x="24777" y="0"/>
                  </a:lnTo>
                  <a:lnTo>
                    <a:pt x="0" y="24777"/>
                  </a:lnTo>
                  <a:lnTo>
                    <a:pt x="0" y="32359"/>
                  </a:lnTo>
                  <a:lnTo>
                    <a:pt x="24777" y="57150"/>
                  </a:lnTo>
                  <a:lnTo>
                    <a:pt x="32359" y="57150"/>
                  </a:lnTo>
                  <a:lnTo>
                    <a:pt x="57150" y="32359"/>
                  </a:lnTo>
                  <a:lnTo>
                    <a:pt x="57150" y="28575"/>
                  </a:lnTo>
                  <a:lnTo>
                    <a:pt x="57150" y="24777"/>
                  </a:lnTo>
                  <a:close/>
                </a:path>
              </a:pathLst>
            </a:custGeom>
            <a:solidFill>
              <a:srgbClr val="0D1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127712" y="2397367"/>
            <a:ext cx="3615267" cy="3473027"/>
            <a:chOff x="12191568" y="3596051"/>
            <a:chExt cx="5422900" cy="5209540"/>
          </a:xfrm>
        </p:grpSpPr>
        <p:sp>
          <p:nvSpPr>
            <p:cNvPr id="27" name="object 27"/>
            <p:cNvSpPr/>
            <p:nvPr/>
          </p:nvSpPr>
          <p:spPr>
            <a:xfrm>
              <a:off x="12191568" y="4175206"/>
              <a:ext cx="5422900" cy="4630420"/>
            </a:xfrm>
            <a:custGeom>
              <a:avLst/>
              <a:gdLst/>
              <a:ahLst/>
              <a:cxnLst/>
              <a:rect l="l" t="t" r="r" b="b"/>
              <a:pathLst>
                <a:path w="5422900" h="4630420">
                  <a:moveTo>
                    <a:pt x="0" y="0"/>
                  </a:moveTo>
                  <a:lnTo>
                    <a:pt x="5422337" y="0"/>
                  </a:lnTo>
                  <a:lnTo>
                    <a:pt x="5422337" y="4630263"/>
                  </a:lnTo>
                  <a:lnTo>
                    <a:pt x="0" y="4630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387208" y="3596051"/>
              <a:ext cx="5048885" cy="5013960"/>
            </a:xfrm>
            <a:custGeom>
              <a:avLst/>
              <a:gdLst/>
              <a:ahLst/>
              <a:cxnLst/>
              <a:rect l="l" t="t" r="r" b="b"/>
              <a:pathLst>
                <a:path w="5048884" h="5013959">
                  <a:moveTo>
                    <a:pt x="0" y="0"/>
                  </a:moveTo>
                  <a:lnTo>
                    <a:pt x="5048531" y="0"/>
                  </a:lnTo>
                  <a:lnTo>
                    <a:pt x="5048531" y="5013632"/>
                  </a:lnTo>
                  <a:lnTo>
                    <a:pt x="0" y="5013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258139" y="2397367"/>
            <a:ext cx="3365923" cy="358282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146473" rIns="0" bIns="0" rtlCol="0">
            <a:spAutoFit/>
          </a:bodyPr>
          <a:lstStyle/>
          <a:p>
            <a:pPr marL="219298">
              <a:spcBef>
                <a:spcPts val="1153"/>
              </a:spcBef>
            </a:pPr>
            <a:r>
              <a:rPr sz="1367" b="1" spc="-17" dirty="0">
                <a:solidFill>
                  <a:srgbClr val="034282"/>
                </a:solidFill>
                <a:latin typeface="Arial"/>
                <a:cs typeface="Arial"/>
              </a:rPr>
              <a:t>METAS</a:t>
            </a:r>
            <a:r>
              <a:rPr sz="1367" b="1" spc="-63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27" dirty="0">
                <a:solidFill>
                  <a:srgbClr val="034282"/>
                </a:solidFill>
                <a:latin typeface="Arial"/>
                <a:cs typeface="Arial"/>
              </a:rPr>
              <a:t>PARA</a:t>
            </a:r>
            <a:r>
              <a:rPr sz="1367" b="1" spc="-60" dirty="0">
                <a:solidFill>
                  <a:srgbClr val="034282"/>
                </a:solidFill>
                <a:latin typeface="Arial"/>
                <a:cs typeface="Arial"/>
              </a:rPr>
              <a:t> </a:t>
            </a:r>
            <a:r>
              <a:rPr sz="1367" b="1" spc="-7" dirty="0">
                <a:solidFill>
                  <a:srgbClr val="034282"/>
                </a:solidFill>
                <a:latin typeface="Arial"/>
                <a:cs typeface="Arial"/>
              </a:rPr>
              <a:t>DESENVOLVIMENTO</a:t>
            </a:r>
            <a:endParaRPr sz="136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55052" y="2724835"/>
            <a:ext cx="1774613" cy="220211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367" b="1" spc="-27" dirty="0">
                <a:solidFill>
                  <a:srgbClr val="034282"/>
                </a:solidFill>
                <a:latin typeface="Arial"/>
                <a:cs typeface="Arial"/>
              </a:rPr>
              <a:t>FÍSICO-</a:t>
            </a:r>
            <a:r>
              <a:rPr sz="1367" b="1" spc="-13" dirty="0">
                <a:solidFill>
                  <a:srgbClr val="034282"/>
                </a:solidFill>
                <a:latin typeface="Arial"/>
                <a:cs typeface="Arial"/>
              </a:rPr>
              <a:t>TERRITORIAL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454598" y="3020017"/>
            <a:ext cx="2968837" cy="1906270"/>
            <a:chOff x="12681897" y="4530025"/>
            <a:chExt cx="4453255" cy="2859405"/>
          </a:xfrm>
        </p:grpSpPr>
        <p:sp>
          <p:nvSpPr>
            <p:cNvPr id="32" name="object 32"/>
            <p:cNvSpPr/>
            <p:nvPr/>
          </p:nvSpPr>
          <p:spPr>
            <a:xfrm>
              <a:off x="12795722" y="4587175"/>
              <a:ext cx="4232275" cy="0"/>
            </a:xfrm>
            <a:custGeom>
              <a:avLst/>
              <a:gdLst/>
              <a:ahLst/>
              <a:cxnLst/>
              <a:rect l="l" t="t" r="r" b="b"/>
              <a:pathLst>
                <a:path w="4232275">
                  <a:moveTo>
                    <a:pt x="0" y="0"/>
                  </a:moveTo>
                  <a:lnTo>
                    <a:pt x="4231770" y="0"/>
                  </a:lnTo>
                </a:path>
              </a:pathLst>
            </a:custGeom>
            <a:ln w="28574">
              <a:solidFill>
                <a:srgbClr val="0342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88566" y="4530025"/>
              <a:ext cx="114299" cy="11429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20349" y="4530025"/>
              <a:ext cx="114299" cy="11429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681890" y="4951030"/>
              <a:ext cx="57150" cy="2438400"/>
            </a:xfrm>
            <a:custGeom>
              <a:avLst/>
              <a:gdLst/>
              <a:ahLst/>
              <a:cxnLst/>
              <a:rect l="l" t="t" r="r" b="b"/>
              <a:pathLst>
                <a:path w="57150" h="2438400">
                  <a:moveTo>
                    <a:pt x="57150" y="2406040"/>
                  </a:moveTo>
                  <a:lnTo>
                    <a:pt x="32359" y="2381250"/>
                  </a:lnTo>
                  <a:lnTo>
                    <a:pt x="24790" y="2381250"/>
                  </a:lnTo>
                  <a:lnTo>
                    <a:pt x="0" y="2406040"/>
                  </a:lnTo>
                  <a:lnTo>
                    <a:pt x="0" y="2413622"/>
                  </a:lnTo>
                  <a:lnTo>
                    <a:pt x="24790" y="2438400"/>
                  </a:lnTo>
                  <a:lnTo>
                    <a:pt x="32359" y="2438400"/>
                  </a:lnTo>
                  <a:lnTo>
                    <a:pt x="57150" y="2413622"/>
                  </a:lnTo>
                  <a:lnTo>
                    <a:pt x="57150" y="2409825"/>
                  </a:lnTo>
                  <a:lnTo>
                    <a:pt x="57150" y="2406040"/>
                  </a:lnTo>
                  <a:close/>
                </a:path>
                <a:path w="57150" h="2438400">
                  <a:moveTo>
                    <a:pt x="57150" y="1929790"/>
                  </a:moveTo>
                  <a:lnTo>
                    <a:pt x="32359" y="1905000"/>
                  </a:lnTo>
                  <a:lnTo>
                    <a:pt x="24790" y="1905000"/>
                  </a:lnTo>
                  <a:lnTo>
                    <a:pt x="0" y="1929790"/>
                  </a:lnTo>
                  <a:lnTo>
                    <a:pt x="0" y="1937372"/>
                  </a:lnTo>
                  <a:lnTo>
                    <a:pt x="24790" y="1962150"/>
                  </a:lnTo>
                  <a:lnTo>
                    <a:pt x="32359" y="1962150"/>
                  </a:lnTo>
                  <a:lnTo>
                    <a:pt x="57150" y="1937372"/>
                  </a:lnTo>
                  <a:lnTo>
                    <a:pt x="57150" y="1933575"/>
                  </a:lnTo>
                  <a:lnTo>
                    <a:pt x="57150" y="1929790"/>
                  </a:lnTo>
                  <a:close/>
                </a:path>
                <a:path w="57150" h="2438400">
                  <a:moveTo>
                    <a:pt x="57150" y="1453540"/>
                  </a:moveTo>
                  <a:lnTo>
                    <a:pt x="32359" y="1428750"/>
                  </a:lnTo>
                  <a:lnTo>
                    <a:pt x="24790" y="1428750"/>
                  </a:lnTo>
                  <a:lnTo>
                    <a:pt x="0" y="1453540"/>
                  </a:lnTo>
                  <a:lnTo>
                    <a:pt x="0" y="1461122"/>
                  </a:lnTo>
                  <a:lnTo>
                    <a:pt x="24790" y="1485900"/>
                  </a:lnTo>
                  <a:lnTo>
                    <a:pt x="32359" y="1485900"/>
                  </a:lnTo>
                  <a:lnTo>
                    <a:pt x="57150" y="1461122"/>
                  </a:lnTo>
                  <a:lnTo>
                    <a:pt x="57150" y="1457325"/>
                  </a:lnTo>
                  <a:lnTo>
                    <a:pt x="57150" y="1453540"/>
                  </a:lnTo>
                  <a:close/>
                </a:path>
                <a:path w="57150" h="2438400">
                  <a:moveTo>
                    <a:pt x="57150" y="977290"/>
                  </a:moveTo>
                  <a:lnTo>
                    <a:pt x="32359" y="952500"/>
                  </a:lnTo>
                  <a:lnTo>
                    <a:pt x="24790" y="952500"/>
                  </a:lnTo>
                  <a:lnTo>
                    <a:pt x="0" y="977290"/>
                  </a:lnTo>
                  <a:lnTo>
                    <a:pt x="0" y="984872"/>
                  </a:lnTo>
                  <a:lnTo>
                    <a:pt x="24790" y="1009650"/>
                  </a:lnTo>
                  <a:lnTo>
                    <a:pt x="32359" y="1009650"/>
                  </a:lnTo>
                  <a:lnTo>
                    <a:pt x="57150" y="984872"/>
                  </a:lnTo>
                  <a:lnTo>
                    <a:pt x="57150" y="981075"/>
                  </a:lnTo>
                  <a:lnTo>
                    <a:pt x="57150" y="977290"/>
                  </a:lnTo>
                  <a:close/>
                </a:path>
                <a:path w="57150" h="2438400">
                  <a:moveTo>
                    <a:pt x="57150" y="501040"/>
                  </a:moveTo>
                  <a:lnTo>
                    <a:pt x="32359" y="476250"/>
                  </a:lnTo>
                  <a:lnTo>
                    <a:pt x="24790" y="476250"/>
                  </a:lnTo>
                  <a:lnTo>
                    <a:pt x="0" y="501040"/>
                  </a:lnTo>
                  <a:lnTo>
                    <a:pt x="0" y="508622"/>
                  </a:lnTo>
                  <a:lnTo>
                    <a:pt x="24790" y="533400"/>
                  </a:lnTo>
                  <a:lnTo>
                    <a:pt x="32359" y="533400"/>
                  </a:lnTo>
                  <a:lnTo>
                    <a:pt x="57150" y="508622"/>
                  </a:lnTo>
                  <a:lnTo>
                    <a:pt x="57150" y="504825"/>
                  </a:lnTo>
                  <a:lnTo>
                    <a:pt x="57150" y="501040"/>
                  </a:lnTo>
                  <a:close/>
                </a:path>
                <a:path w="57150" h="2438400">
                  <a:moveTo>
                    <a:pt x="57150" y="24790"/>
                  </a:moveTo>
                  <a:lnTo>
                    <a:pt x="32359" y="0"/>
                  </a:lnTo>
                  <a:lnTo>
                    <a:pt x="24790" y="0"/>
                  </a:lnTo>
                  <a:lnTo>
                    <a:pt x="0" y="24790"/>
                  </a:lnTo>
                  <a:lnTo>
                    <a:pt x="0" y="32372"/>
                  </a:lnTo>
                  <a:lnTo>
                    <a:pt x="24790" y="57150"/>
                  </a:lnTo>
                  <a:lnTo>
                    <a:pt x="32359" y="57150"/>
                  </a:lnTo>
                  <a:lnTo>
                    <a:pt x="57150" y="32372"/>
                  </a:lnTo>
                  <a:lnTo>
                    <a:pt x="57150" y="28575"/>
                  </a:lnTo>
                  <a:lnTo>
                    <a:pt x="57150" y="24790"/>
                  </a:lnTo>
                  <a:close/>
                </a:path>
              </a:pathLst>
            </a:custGeom>
            <a:solidFill>
              <a:srgbClr val="0D1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96515" y="3224912"/>
            <a:ext cx="2168736" cy="243126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ÍNDICE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ARBORIZAÇÃO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URBANA</a:t>
            </a:r>
            <a:endParaRPr sz="1000">
              <a:latin typeface="Arial"/>
              <a:cs typeface="Arial"/>
            </a:endParaRPr>
          </a:p>
          <a:p>
            <a:pPr marR="484741">
              <a:lnSpc>
                <a:spcPct val="162500"/>
              </a:lnSpc>
            </a:pP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QUALIDADE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DA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ÁGUA 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ABASTECIMENTO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17" dirty="0">
                <a:solidFill>
                  <a:srgbClr val="0D1C29"/>
                </a:solidFill>
                <a:latin typeface="Arial"/>
                <a:cs typeface="Arial"/>
              </a:rPr>
              <a:t>ÁGUA </a:t>
            </a:r>
            <a:r>
              <a:rPr sz="1000" b="1" spc="-40" dirty="0">
                <a:solidFill>
                  <a:srgbClr val="0D1C29"/>
                </a:solidFill>
                <a:latin typeface="Arial"/>
                <a:cs typeface="Arial"/>
              </a:rPr>
              <a:t>COBERTURA</a:t>
            </a:r>
            <a:r>
              <a:rPr sz="1000" b="1" spc="-1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MATA</a:t>
            </a:r>
            <a:r>
              <a:rPr sz="1000" b="1" spc="-1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CILIAR </a:t>
            </a:r>
            <a:r>
              <a:rPr sz="1000" b="1" spc="-40" dirty="0">
                <a:solidFill>
                  <a:srgbClr val="0D1C29"/>
                </a:solidFill>
                <a:latin typeface="Arial"/>
                <a:cs typeface="Arial"/>
              </a:rPr>
              <a:t>ÁREA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43" dirty="0">
                <a:solidFill>
                  <a:srgbClr val="0D1C29"/>
                </a:solidFill>
                <a:latin typeface="Arial"/>
                <a:cs typeface="Arial"/>
              </a:rPr>
              <a:t>RESERVA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LEGAL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COLETA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ESGOTOS 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ESGOTO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TRATADO</a:t>
            </a:r>
            <a:r>
              <a:rPr sz="1000" b="1" spc="33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COLETA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 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LIXO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750"/>
              </a:spcBef>
            </a:pP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COLETA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SELETIVA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750"/>
              </a:spcBef>
            </a:pP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DRENAGEM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47" dirty="0">
                <a:solidFill>
                  <a:srgbClr val="0D1C29"/>
                </a:solidFill>
                <a:latin typeface="Arial"/>
                <a:cs typeface="Arial"/>
              </a:rPr>
              <a:t>ÁGUAS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PLUVIAIS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34435" y="3170298"/>
            <a:ext cx="2876550" cy="24656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520303">
              <a:lnSpc>
                <a:spcPct val="133300"/>
              </a:lnSpc>
              <a:spcBef>
                <a:spcPts val="67"/>
              </a:spcBef>
            </a:pP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CAPACIDADE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INVESTIMENTO INDICADOR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47" dirty="0">
                <a:solidFill>
                  <a:srgbClr val="0D1C29"/>
                </a:solidFill>
                <a:latin typeface="Arial"/>
                <a:cs typeface="Arial"/>
              </a:rPr>
              <a:t>ESFORÇO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TRIBUTÁRIO INDICADOR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DEPENDÊNCIA</a:t>
            </a:r>
            <a:endParaRPr sz="1000">
              <a:latin typeface="Arial"/>
              <a:cs typeface="Arial"/>
            </a:endParaRPr>
          </a:p>
          <a:p>
            <a:pPr marR="3387">
              <a:lnSpc>
                <a:spcPct val="133300"/>
              </a:lnSpc>
            </a:pP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INDICADOR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FINANCIAMENTO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DOS</a:t>
            </a:r>
            <a:r>
              <a:rPr sz="1000" b="1" spc="-2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GASTOS RENDA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57" dirty="0">
                <a:solidFill>
                  <a:srgbClr val="0D1C29"/>
                </a:solidFill>
                <a:latin typeface="Arial"/>
                <a:cs typeface="Arial"/>
              </a:rPr>
              <a:t>PER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CAPITA</a:t>
            </a:r>
            <a:endParaRPr sz="1000">
              <a:latin typeface="Arial"/>
              <a:cs typeface="Arial"/>
            </a:endParaRPr>
          </a:p>
          <a:p>
            <a:pPr marR="1944044">
              <a:lnSpc>
                <a:spcPct val="133300"/>
              </a:lnSpc>
            </a:pP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ÍNDICE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 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GINI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IDH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RENDA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400"/>
              </a:spcBef>
            </a:pP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IDH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EDUCAÇÃO</a:t>
            </a:r>
            <a:endParaRPr sz="1000">
              <a:latin typeface="Arial"/>
              <a:cs typeface="Arial"/>
            </a:endParaRPr>
          </a:p>
          <a:p>
            <a:pPr marR="1115962">
              <a:lnSpc>
                <a:spcPct val="133300"/>
              </a:lnSpc>
            </a:pP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TAXA</a:t>
            </a:r>
            <a:r>
              <a:rPr sz="1000" b="1" spc="-4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4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ANALFABETISMO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MÉDIA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ANOS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17" dirty="0">
                <a:solidFill>
                  <a:srgbClr val="0D1C29"/>
                </a:solidFill>
                <a:latin typeface="Arial"/>
                <a:cs typeface="Arial"/>
              </a:rPr>
              <a:t>ESTUDO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IDH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LONGEVIDADE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400"/>
              </a:spcBef>
            </a:pP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IDH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-</a:t>
            </a:r>
            <a:r>
              <a:rPr sz="1000" b="1" spc="-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MUNICIPAL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75248" y="3222371"/>
            <a:ext cx="2150110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17" dirty="0">
                <a:solidFill>
                  <a:srgbClr val="0D1C29"/>
                </a:solidFill>
                <a:latin typeface="Arial"/>
                <a:cs typeface="Arial"/>
              </a:rPr>
              <a:t>DÉFICIT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HABITACIONAL</a:t>
            </a:r>
            <a:r>
              <a:rPr sz="1000" b="1" spc="-3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RELATIVO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75248" y="3539871"/>
            <a:ext cx="2731347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53" dirty="0">
                <a:solidFill>
                  <a:srgbClr val="0D1C29"/>
                </a:solidFill>
                <a:latin typeface="Arial"/>
                <a:cs typeface="Arial"/>
              </a:rPr>
              <a:t>ÍNDICE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0D1C29"/>
                </a:solidFill>
                <a:latin typeface="Arial"/>
                <a:cs typeface="Arial"/>
              </a:rPr>
              <a:t>DE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90" dirty="0">
                <a:solidFill>
                  <a:srgbClr val="0D1C29"/>
                </a:solidFill>
                <a:latin typeface="Arial"/>
                <a:cs typeface="Arial"/>
              </a:rPr>
              <a:t>ÁREAS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83" dirty="0">
                <a:solidFill>
                  <a:srgbClr val="0D1C29"/>
                </a:solidFill>
                <a:latin typeface="Arial"/>
                <a:cs typeface="Arial"/>
              </a:rPr>
              <a:t>VERDES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83" dirty="0">
                <a:solidFill>
                  <a:srgbClr val="0D1C29"/>
                </a:solidFill>
                <a:latin typeface="Arial"/>
                <a:cs typeface="Arial"/>
              </a:rPr>
              <a:t>(PRAÇAS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67" dirty="0">
                <a:solidFill>
                  <a:srgbClr val="0D1C29"/>
                </a:solidFill>
                <a:latin typeface="Arial"/>
                <a:cs typeface="Arial"/>
              </a:rPr>
              <a:t>E</a:t>
            </a:r>
            <a:r>
              <a:rPr sz="1000" b="1" spc="-11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53" dirty="0">
                <a:solidFill>
                  <a:srgbClr val="0D1C29"/>
                </a:solidFill>
                <a:latin typeface="Arial"/>
                <a:cs typeface="Arial"/>
              </a:rPr>
              <a:t>PARQUES)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75249" y="3857371"/>
            <a:ext cx="914823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43" dirty="0">
                <a:solidFill>
                  <a:srgbClr val="0D1C29"/>
                </a:solidFill>
                <a:latin typeface="Arial"/>
                <a:cs typeface="Arial"/>
              </a:rPr>
              <a:t>LOTES</a:t>
            </a:r>
            <a:r>
              <a:rPr sz="1000" b="1" spc="-2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VAZIOS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575248" y="4174871"/>
            <a:ext cx="2000673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dirty="0">
                <a:solidFill>
                  <a:srgbClr val="0D1C29"/>
                </a:solidFill>
                <a:latin typeface="Arial"/>
                <a:cs typeface="Arial"/>
              </a:rPr>
              <a:t>VIAS</a:t>
            </a:r>
            <a:r>
              <a:rPr sz="1000" b="1" spc="-4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URBANAS</a:t>
            </a:r>
            <a:r>
              <a:rPr sz="1000" b="1" spc="-4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PAVIMENTADAS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575248" y="4492371"/>
            <a:ext cx="2336800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40" dirty="0">
                <a:solidFill>
                  <a:srgbClr val="0D1C29"/>
                </a:solidFill>
                <a:latin typeface="Arial"/>
                <a:cs typeface="Arial"/>
              </a:rPr>
              <a:t>PASSEIOS</a:t>
            </a:r>
            <a:r>
              <a:rPr sz="1000" b="1" spc="-30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37" dirty="0">
                <a:solidFill>
                  <a:srgbClr val="0D1C29"/>
                </a:solidFill>
                <a:latin typeface="Arial"/>
                <a:cs typeface="Arial"/>
              </a:rPr>
              <a:t>PÚBLICOS</a:t>
            </a:r>
            <a:r>
              <a:rPr sz="1000" b="1" spc="-27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" dirty="0">
                <a:solidFill>
                  <a:srgbClr val="0D1C29"/>
                </a:solidFill>
                <a:latin typeface="Arial"/>
                <a:cs typeface="Arial"/>
              </a:rPr>
              <a:t>PAVIMENTADOS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575248" y="4809871"/>
            <a:ext cx="2915073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000" b="1" spc="-110" dirty="0">
                <a:solidFill>
                  <a:srgbClr val="0D1C29"/>
                </a:solidFill>
                <a:latin typeface="Arial"/>
                <a:cs typeface="Arial"/>
              </a:rPr>
              <a:t>ACESSIBILIDADE</a:t>
            </a:r>
            <a:r>
              <a:rPr sz="1000" b="1" spc="-16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97" dirty="0">
                <a:solidFill>
                  <a:srgbClr val="0D1C29"/>
                </a:solidFill>
                <a:latin typeface="Arial"/>
                <a:cs typeface="Arial"/>
              </a:rPr>
              <a:t>UNIVERSAL</a:t>
            </a:r>
            <a:r>
              <a:rPr sz="1000" b="1" spc="-16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76" dirty="0">
                <a:solidFill>
                  <a:srgbClr val="0D1C29"/>
                </a:solidFill>
                <a:latin typeface="Arial"/>
                <a:cs typeface="Arial"/>
              </a:rPr>
              <a:t>NOS</a:t>
            </a:r>
            <a:r>
              <a:rPr sz="1000" b="1" spc="-16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93" dirty="0">
                <a:solidFill>
                  <a:srgbClr val="0D1C29"/>
                </a:solidFill>
                <a:latin typeface="Arial"/>
                <a:cs typeface="Arial"/>
              </a:rPr>
              <a:t>EDIFÍCIOS</a:t>
            </a:r>
            <a:r>
              <a:rPr sz="1000" b="1" spc="-163" dirty="0">
                <a:solidFill>
                  <a:srgbClr val="0D1C29"/>
                </a:solidFill>
                <a:latin typeface="Arial"/>
                <a:cs typeface="Arial"/>
              </a:rPr>
              <a:t> </a:t>
            </a:r>
            <a:r>
              <a:rPr sz="1000" b="1" spc="-80" dirty="0">
                <a:solidFill>
                  <a:srgbClr val="0D1C29"/>
                </a:solidFill>
                <a:latin typeface="Arial"/>
                <a:cs typeface="Arial"/>
              </a:rPr>
              <a:t>PÚBLICOS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0054023" y="0"/>
            <a:ext cx="2138257" cy="2138257"/>
            <a:chOff x="15081034" y="0"/>
            <a:chExt cx="3207385" cy="3207385"/>
          </a:xfrm>
        </p:grpSpPr>
        <p:sp>
          <p:nvSpPr>
            <p:cNvPr id="45" name="object 45"/>
            <p:cNvSpPr/>
            <p:nvPr/>
          </p:nvSpPr>
          <p:spPr>
            <a:xfrm>
              <a:off x="15081034" y="0"/>
              <a:ext cx="3207385" cy="3207385"/>
            </a:xfrm>
            <a:custGeom>
              <a:avLst/>
              <a:gdLst/>
              <a:ahLst/>
              <a:cxnLst/>
              <a:rect l="l" t="t" r="r" b="b"/>
              <a:pathLst>
                <a:path w="3207384" h="3207385">
                  <a:moveTo>
                    <a:pt x="0" y="0"/>
                  </a:moveTo>
                  <a:lnTo>
                    <a:pt x="3206965" y="0"/>
                  </a:lnTo>
                  <a:lnTo>
                    <a:pt x="3206965" y="320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380069" y="0"/>
              <a:ext cx="1908175" cy="2019300"/>
            </a:xfrm>
            <a:custGeom>
              <a:avLst/>
              <a:gdLst/>
              <a:ahLst/>
              <a:cxnLst/>
              <a:rect l="l" t="t" r="r" b="b"/>
              <a:pathLst>
                <a:path w="1908175" h="2019300">
                  <a:moveTo>
                    <a:pt x="353902" y="0"/>
                  </a:moveTo>
                  <a:lnTo>
                    <a:pt x="1907930" y="0"/>
                  </a:lnTo>
                  <a:lnTo>
                    <a:pt x="1907930" y="1776042"/>
                  </a:lnTo>
                  <a:lnTo>
                    <a:pt x="1664848" y="2019125"/>
                  </a:lnTo>
                  <a:lnTo>
                    <a:pt x="0" y="354277"/>
                  </a:lnTo>
                  <a:lnTo>
                    <a:pt x="353902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762849" y="0"/>
              <a:ext cx="2525395" cy="2636520"/>
            </a:xfrm>
            <a:custGeom>
              <a:avLst/>
              <a:gdLst/>
              <a:ahLst/>
              <a:cxnLst/>
              <a:rect l="l" t="t" r="r" b="b"/>
              <a:pathLst>
                <a:path w="2525394" h="2636520">
                  <a:moveTo>
                    <a:pt x="2525150" y="2331540"/>
                  </a:moveTo>
                  <a:lnTo>
                    <a:pt x="2525150" y="2403700"/>
                  </a:lnTo>
                  <a:lnTo>
                    <a:pt x="2300173" y="2628938"/>
                  </a:lnTo>
                  <a:lnTo>
                    <a:pt x="2291738" y="2634493"/>
                  </a:lnTo>
                  <a:lnTo>
                    <a:pt x="2282068" y="2636345"/>
                  </a:lnTo>
                  <a:lnTo>
                    <a:pt x="2272398" y="2634493"/>
                  </a:lnTo>
                  <a:lnTo>
                    <a:pt x="2263963" y="2628938"/>
                  </a:lnTo>
                  <a:lnTo>
                    <a:pt x="2209647" y="2574623"/>
                  </a:lnTo>
                  <a:lnTo>
                    <a:pt x="2282068" y="2574623"/>
                  </a:lnTo>
                  <a:lnTo>
                    <a:pt x="2525150" y="2331540"/>
                  </a:lnTo>
                  <a:close/>
                </a:path>
                <a:path w="2525394" h="2636520">
                  <a:moveTo>
                    <a:pt x="343578" y="0"/>
                  </a:moveTo>
                  <a:lnTo>
                    <a:pt x="415176" y="0"/>
                  </a:lnTo>
                  <a:lnTo>
                    <a:pt x="61722" y="353453"/>
                  </a:lnTo>
                  <a:lnTo>
                    <a:pt x="2282068" y="2574623"/>
                  </a:lnTo>
                  <a:lnTo>
                    <a:pt x="2209647" y="2574623"/>
                  </a:lnTo>
                  <a:lnTo>
                    <a:pt x="7406" y="372382"/>
                  </a:lnTo>
                  <a:lnTo>
                    <a:pt x="1851" y="363946"/>
                  </a:lnTo>
                  <a:lnTo>
                    <a:pt x="0" y="354276"/>
                  </a:lnTo>
                  <a:lnTo>
                    <a:pt x="1851" y="344607"/>
                  </a:lnTo>
                  <a:lnTo>
                    <a:pt x="7406" y="336171"/>
                  </a:lnTo>
                  <a:lnTo>
                    <a:pt x="343578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389235" cy="4281805"/>
            </a:xfrm>
            <a:custGeom>
              <a:avLst/>
              <a:gdLst/>
              <a:ahLst/>
              <a:cxnLst/>
              <a:rect l="l" t="t" r="r" b="b"/>
              <a:pathLst>
                <a:path w="10389235" h="4281805">
                  <a:moveTo>
                    <a:pt x="10389206" y="1960123"/>
                  </a:moveTo>
                  <a:lnTo>
                    <a:pt x="7092837" y="1960123"/>
                  </a:lnTo>
                  <a:lnTo>
                    <a:pt x="8478644" y="0"/>
                  </a:lnTo>
                  <a:lnTo>
                    <a:pt x="10389206" y="0"/>
                  </a:lnTo>
                  <a:lnTo>
                    <a:pt x="10389206" y="1960123"/>
                  </a:lnTo>
                  <a:close/>
                </a:path>
                <a:path w="10389235" h="4281805">
                  <a:moveTo>
                    <a:pt x="0" y="4281743"/>
                  </a:moveTo>
                  <a:lnTo>
                    <a:pt x="0" y="0"/>
                  </a:lnTo>
                  <a:lnTo>
                    <a:pt x="3026881" y="0"/>
                  </a:lnTo>
                  <a:lnTo>
                    <a:pt x="0" y="4281743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063990" cy="7703820"/>
            </a:xfrm>
            <a:custGeom>
              <a:avLst/>
              <a:gdLst/>
              <a:ahLst/>
              <a:cxnLst/>
              <a:rect l="l" t="t" r="r" b="b"/>
              <a:pathLst>
                <a:path w="9063990" h="7703820">
                  <a:moveTo>
                    <a:pt x="8589736" y="671599"/>
                  </a:moveTo>
                  <a:lnTo>
                    <a:pt x="5074999" y="671599"/>
                  </a:lnTo>
                  <a:lnTo>
                    <a:pt x="5548869" y="0"/>
                  </a:lnTo>
                  <a:lnTo>
                    <a:pt x="9063606" y="0"/>
                  </a:lnTo>
                  <a:lnTo>
                    <a:pt x="8589736" y="671599"/>
                  </a:lnTo>
                  <a:close/>
                </a:path>
                <a:path w="9063990" h="7703820">
                  <a:moveTo>
                    <a:pt x="0" y="7703345"/>
                  </a:moveTo>
                  <a:lnTo>
                    <a:pt x="0" y="3631523"/>
                  </a:lnTo>
                  <a:lnTo>
                    <a:pt x="1103113" y="2472556"/>
                  </a:lnTo>
                  <a:lnTo>
                    <a:pt x="1103113" y="6544378"/>
                  </a:lnTo>
                  <a:lnTo>
                    <a:pt x="0" y="7703345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5795645" cy="10287000"/>
            </a:xfrm>
            <a:custGeom>
              <a:avLst/>
              <a:gdLst/>
              <a:ahLst/>
              <a:cxnLst/>
              <a:rect l="l" t="t" r="r" b="b"/>
              <a:pathLst>
                <a:path w="5795645" h="10287000">
                  <a:moveTo>
                    <a:pt x="4821973" y="1377523"/>
                  </a:moveTo>
                  <a:lnTo>
                    <a:pt x="1723986" y="1377523"/>
                  </a:lnTo>
                  <a:lnTo>
                    <a:pt x="2697360" y="0"/>
                  </a:lnTo>
                  <a:lnTo>
                    <a:pt x="5795346" y="0"/>
                  </a:lnTo>
                  <a:lnTo>
                    <a:pt x="4821973" y="1377523"/>
                  </a:lnTo>
                  <a:close/>
                </a:path>
                <a:path w="5795645" h="10287000">
                  <a:moveTo>
                    <a:pt x="764808" y="10286999"/>
                  </a:moveTo>
                  <a:lnTo>
                    <a:pt x="0" y="10286999"/>
                  </a:lnTo>
                  <a:lnTo>
                    <a:pt x="0" y="7020302"/>
                  </a:lnTo>
                  <a:lnTo>
                    <a:pt x="767161" y="6212678"/>
                  </a:lnTo>
                  <a:lnTo>
                    <a:pt x="767161" y="10284500"/>
                  </a:lnTo>
                  <a:lnTo>
                    <a:pt x="764808" y="10286999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8663" y="6004942"/>
              <a:ext cx="10389870" cy="4282440"/>
            </a:xfrm>
            <a:custGeom>
              <a:avLst/>
              <a:gdLst/>
              <a:ahLst/>
              <a:cxnLst/>
              <a:rect l="l" t="t" r="r" b="b"/>
              <a:pathLst>
                <a:path w="10389869" h="4282440">
                  <a:moveTo>
                    <a:pt x="0" y="2321804"/>
                  </a:moveTo>
                  <a:lnTo>
                    <a:pt x="3296368" y="2321804"/>
                  </a:lnTo>
                  <a:lnTo>
                    <a:pt x="1910469" y="4282057"/>
                  </a:lnTo>
                  <a:lnTo>
                    <a:pt x="0" y="4282057"/>
                  </a:lnTo>
                  <a:lnTo>
                    <a:pt x="0" y="2321804"/>
                  </a:lnTo>
                  <a:close/>
                </a:path>
                <a:path w="10389869" h="4282440">
                  <a:moveTo>
                    <a:pt x="10389335" y="0"/>
                  </a:moveTo>
                  <a:lnTo>
                    <a:pt x="10389335" y="4282057"/>
                  </a:lnTo>
                  <a:lnTo>
                    <a:pt x="7362232" y="4282057"/>
                  </a:lnTo>
                  <a:lnTo>
                    <a:pt x="10389335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24171" y="2583388"/>
              <a:ext cx="9063990" cy="7703820"/>
            </a:xfrm>
            <a:custGeom>
              <a:avLst/>
              <a:gdLst/>
              <a:ahLst/>
              <a:cxnLst/>
              <a:rect l="l" t="t" r="r" b="b"/>
              <a:pathLst>
                <a:path w="9063990" h="7703820">
                  <a:moveTo>
                    <a:pt x="473961" y="7031882"/>
                  </a:moveTo>
                  <a:lnTo>
                    <a:pt x="3988698" y="7031882"/>
                  </a:lnTo>
                  <a:lnTo>
                    <a:pt x="3514737" y="7703611"/>
                  </a:lnTo>
                  <a:lnTo>
                    <a:pt x="0" y="7703611"/>
                  </a:lnTo>
                  <a:lnTo>
                    <a:pt x="473961" y="7031882"/>
                  </a:lnTo>
                  <a:close/>
                </a:path>
                <a:path w="9063990" h="7703820">
                  <a:moveTo>
                    <a:pt x="9063827" y="0"/>
                  </a:moveTo>
                  <a:lnTo>
                    <a:pt x="9063827" y="4071821"/>
                  </a:lnTo>
                  <a:lnTo>
                    <a:pt x="7960584" y="5230925"/>
                  </a:lnTo>
                  <a:lnTo>
                    <a:pt x="7960584" y="1159103"/>
                  </a:lnTo>
                  <a:lnTo>
                    <a:pt x="9063827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492430" y="0"/>
              <a:ext cx="5795645" cy="10287000"/>
            </a:xfrm>
            <a:custGeom>
              <a:avLst/>
              <a:gdLst/>
              <a:ahLst/>
              <a:cxnLst/>
              <a:rect l="l" t="t" r="r" b="b"/>
              <a:pathLst>
                <a:path w="5795644" h="10287000">
                  <a:moveTo>
                    <a:pt x="973465" y="8909346"/>
                  </a:moveTo>
                  <a:lnTo>
                    <a:pt x="4071451" y="8909346"/>
                  </a:lnTo>
                  <a:lnTo>
                    <a:pt x="3097986" y="10286999"/>
                  </a:lnTo>
                  <a:lnTo>
                    <a:pt x="0" y="10286999"/>
                  </a:lnTo>
                  <a:lnTo>
                    <a:pt x="973465" y="8909346"/>
                  </a:lnTo>
                  <a:close/>
                </a:path>
                <a:path w="5795644" h="10287000">
                  <a:moveTo>
                    <a:pt x="5030507" y="0"/>
                  </a:moveTo>
                  <a:lnTo>
                    <a:pt x="5795568" y="0"/>
                  </a:lnTo>
                  <a:lnTo>
                    <a:pt x="5795568" y="3266431"/>
                  </a:lnTo>
                  <a:lnTo>
                    <a:pt x="5028276" y="4074191"/>
                  </a:lnTo>
                  <a:lnTo>
                    <a:pt x="5028276" y="2370"/>
                  </a:lnTo>
                  <a:lnTo>
                    <a:pt x="5030507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37400" y="8246125"/>
              <a:ext cx="6064885" cy="1370965"/>
            </a:xfrm>
            <a:custGeom>
              <a:avLst/>
              <a:gdLst/>
              <a:ahLst/>
              <a:cxnLst/>
              <a:rect l="l" t="t" r="r" b="b"/>
              <a:pathLst>
                <a:path w="6064884" h="1370965">
                  <a:moveTo>
                    <a:pt x="0" y="0"/>
                  </a:moveTo>
                  <a:lnTo>
                    <a:pt x="6064829" y="0"/>
                  </a:lnTo>
                  <a:lnTo>
                    <a:pt x="6064829" y="1370341"/>
                  </a:lnTo>
                  <a:lnTo>
                    <a:pt x="0" y="1370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9616467"/>
              <a:ext cx="8170545" cy="670560"/>
            </a:xfrm>
            <a:custGeom>
              <a:avLst/>
              <a:gdLst/>
              <a:ahLst/>
              <a:cxnLst/>
              <a:rect l="l" t="t" r="r" b="b"/>
              <a:pathLst>
                <a:path w="8170545" h="670559">
                  <a:moveTo>
                    <a:pt x="0" y="0"/>
                  </a:moveTo>
                  <a:lnTo>
                    <a:pt x="8169973" y="0"/>
                  </a:lnTo>
                  <a:lnTo>
                    <a:pt x="8169973" y="670532"/>
                  </a:lnTo>
                  <a:lnTo>
                    <a:pt x="0" y="670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5689" y="670452"/>
              <a:ext cx="6064885" cy="1370965"/>
            </a:xfrm>
            <a:custGeom>
              <a:avLst/>
              <a:gdLst/>
              <a:ahLst/>
              <a:cxnLst/>
              <a:rect l="l" t="t" r="r" b="b"/>
              <a:pathLst>
                <a:path w="6064884" h="1370964">
                  <a:moveTo>
                    <a:pt x="6064829" y="1370341"/>
                  </a:moveTo>
                  <a:lnTo>
                    <a:pt x="0" y="1370341"/>
                  </a:lnTo>
                  <a:lnTo>
                    <a:pt x="0" y="0"/>
                  </a:lnTo>
                  <a:lnTo>
                    <a:pt x="6064829" y="0"/>
                  </a:lnTo>
                  <a:lnTo>
                    <a:pt x="6064829" y="1370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18014" y="0"/>
              <a:ext cx="8170545" cy="670560"/>
            </a:xfrm>
            <a:custGeom>
              <a:avLst/>
              <a:gdLst/>
              <a:ahLst/>
              <a:cxnLst/>
              <a:rect l="l" t="t" r="r" b="b"/>
              <a:pathLst>
                <a:path w="8170544" h="670560">
                  <a:moveTo>
                    <a:pt x="8169985" y="670452"/>
                  </a:moveTo>
                  <a:lnTo>
                    <a:pt x="0" y="670452"/>
                  </a:lnTo>
                  <a:lnTo>
                    <a:pt x="0" y="0"/>
                  </a:lnTo>
                  <a:lnTo>
                    <a:pt x="8169985" y="0"/>
                  </a:lnTo>
                  <a:lnTo>
                    <a:pt x="8169985" y="670452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6466" y="2040793"/>
              <a:ext cx="3095625" cy="62007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7341" y="2040793"/>
              <a:ext cx="3095624" cy="30575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7341" y="5193568"/>
              <a:ext cx="3095624" cy="3047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018897" y="894297"/>
            <a:ext cx="5311712" cy="934743"/>
          </a:xfrm>
          <a:prstGeom prst="rect">
            <a:avLst/>
          </a:prstGeom>
        </p:spPr>
        <p:txBody>
          <a:bodyPr vert="horz" wrap="square" lIns="0" tIns="41910" rIns="0" bIns="0" rtlCol="0" anchor="b">
            <a:spAutoFit/>
          </a:bodyPr>
          <a:lstStyle/>
          <a:p>
            <a:pPr marL="8467" marR="3387">
              <a:lnSpc>
                <a:spcPts val="2253"/>
              </a:lnSpc>
              <a:spcBef>
                <a:spcPts val="330"/>
              </a:spcBef>
            </a:pPr>
            <a:r>
              <a:rPr sz="2800" dirty="0">
                <a:solidFill>
                  <a:srgbClr val="034282"/>
                </a:solidFill>
              </a:rPr>
              <a:t>A</a:t>
            </a:r>
            <a:r>
              <a:rPr sz="2800" spc="-76" dirty="0">
                <a:solidFill>
                  <a:srgbClr val="034282"/>
                </a:solidFill>
              </a:rPr>
              <a:t> </a:t>
            </a:r>
            <a:r>
              <a:rPr sz="2800" spc="-40" dirty="0">
                <a:solidFill>
                  <a:srgbClr val="034282"/>
                </a:solidFill>
              </a:rPr>
              <a:t>PARTICIPAÇÃO</a:t>
            </a:r>
            <a:r>
              <a:rPr sz="2800" spc="-73" dirty="0">
                <a:solidFill>
                  <a:srgbClr val="034282"/>
                </a:solidFill>
              </a:rPr>
              <a:t> </a:t>
            </a:r>
            <a:r>
              <a:rPr sz="2800" spc="-67" dirty="0">
                <a:solidFill>
                  <a:srgbClr val="034282"/>
                </a:solidFill>
              </a:rPr>
              <a:t>SOCIAL</a:t>
            </a:r>
            <a:r>
              <a:rPr sz="2800" spc="-73" dirty="0">
                <a:solidFill>
                  <a:srgbClr val="034282"/>
                </a:solidFill>
              </a:rPr>
              <a:t> </a:t>
            </a:r>
            <a:r>
              <a:rPr sz="2800" spc="-17" dirty="0">
                <a:solidFill>
                  <a:srgbClr val="034282"/>
                </a:solidFill>
              </a:rPr>
              <a:t>NA </a:t>
            </a:r>
            <a:r>
              <a:rPr sz="2800" spc="-67" dirty="0">
                <a:solidFill>
                  <a:srgbClr val="034282"/>
                </a:solidFill>
              </a:rPr>
              <a:t>CONSTRUÇÃO </a:t>
            </a:r>
            <a:r>
              <a:rPr sz="2800" dirty="0">
                <a:solidFill>
                  <a:srgbClr val="034282"/>
                </a:solidFill>
              </a:rPr>
              <a:t>DO</a:t>
            </a:r>
            <a:r>
              <a:rPr sz="2800" spc="-67" dirty="0">
                <a:solidFill>
                  <a:srgbClr val="034282"/>
                </a:solidFill>
              </a:rPr>
              <a:t> </a:t>
            </a:r>
            <a:r>
              <a:rPr sz="2800" spc="-13" dirty="0">
                <a:solidFill>
                  <a:srgbClr val="034282"/>
                </a:solidFill>
              </a:rPr>
              <a:t>PLANO</a:t>
            </a:r>
            <a:r>
              <a:rPr sz="2800" spc="-63" dirty="0">
                <a:solidFill>
                  <a:srgbClr val="034282"/>
                </a:solidFill>
              </a:rPr>
              <a:t> </a:t>
            </a:r>
            <a:r>
              <a:rPr sz="2800" spc="-7" dirty="0">
                <a:solidFill>
                  <a:srgbClr val="034282"/>
                </a:solidFill>
              </a:rPr>
              <a:t>DIRETOR</a:t>
            </a:r>
            <a:endParaRPr sz="2800" dirty="0"/>
          </a:p>
        </p:txBody>
      </p:sp>
      <p:sp>
        <p:nvSpPr>
          <p:cNvPr id="17" name="object 17"/>
          <p:cNvSpPr txBox="1"/>
          <p:nvPr/>
        </p:nvSpPr>
        <p:spPr>
          <a:xfrm>
            <a:off x="6018897" y="1965363"/>
            <a:ext cx="5139433" cy="350219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just">
              <a:lnSpc>
                <a:spcPct val="114999"/>
              </a:lnSpc>
              <a:spcBef>
                <a:spcPts val="67"/>
              </a:spcBef>
            </a:pP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O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Plano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Diretor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é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parte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fundamental</a:t>
            </a:r>
            <a:r>
              <a:rPr spc="1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pc="-13" dirty="0">
                <a:solidFill>
                  <a:srgbClr val="0D1C29"/>
                </a:solidFill>
                <a:latin typeface="Lucida Sans Unicode"/>
                <a:cs typeface="Lucida Sans Unicode"/>
              </a:rPr>
              <a:t>para </a:t>
            </a:r>
            <a:r>
              <a:rPr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construção</a:t>
            </a:r>
            <a:r>
              <a:rPr spc="-5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pc="-5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políticas</a:t>
            </a:r>
            <a:r>
              <a:rPr spc="-5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pc="-5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desenvolvimento</a:t>
            </a:r>
            <a:r>
              <a:rPr spc="-5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de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uma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cidade,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pois,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é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com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base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nele,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que</a:t>
            </a:r>
            <a:r>
              <a:rPr spc="31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as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áreas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em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expansão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se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estabelecem.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Com</a:t>
            </a:r>
            <a:r>
              <a:rPr spc="33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o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passar</a:t>
            </a:r>
            <a:r>
              <a:rPr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dos</a:t>
            </a:r>
            <a:r>
              <a:rPr spc="-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anos</a:t>
            </a:r>
            <a:r>
              <a:rPr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</a:t>
            </a:r>
            <a:r>
              <a:rPr spc="-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pc="-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franca</a:t>
            </a:r>
            <a:r>
              <a:rPr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expansão</a:t>
            </a:r>
            <a:r>
              <a:rPr spc="-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dos Municípios,</a:t>
            </a:r>
            <a:r>
              <a:rPr spc="4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é</a:t>
            </a:r>
            <a:r>
              <a:rPr spc="4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necessário</a:t>
            </a:r>
            <a:r>
              <a:rPr spc="4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realizar</a:t>
            </a:r>
            <a:r>
              <a:rPr spc="4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pc="4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revisão</a:t>
            </a:r>
            <a:r>
              <a:rPr spc="4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do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Plano</a:t>
            </a:r>
            <a:r>
              <a:rPr spc="2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Diretor,</a:t>
            </a:r>
            <a:r>
              <a:rPr spc="2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visando</a:t>
            </a:r>
            <a:r>
              <a:rPr spc="2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pc="2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sua</a:t>
            </a:r>
            <a:r>
              <a:rPr spc="2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adequação</a:t>
            </a:r>
            <a:r>
              <a:rPr spc="2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à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realidade</a:t>
            </a:r>
            <a:r>
              <a:rPr spc="3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estabelecida</a:t>
            </a:r>
            <a:r>
              <a:rPr spc="3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e,</a:t>
            </a:r>
            <a:r>
              <a:rPr spc="3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nesse</a:t>
            </a:r>
            <a:r>
              <a:rPr spc="3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processo,</a:t>
            </a:r>
            <a:r>
              <a:rPr spc="3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a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participação</a:t>
            </a:r>
            <a:r>
              <a:rPr spc="136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social</a:t>
            </a:r>
            <a:r>
              <a:rPr spc="14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é</a:t>
            </a:r>
            <a:r>
              <a:rPr spc="14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fundamental</a:t>
            </a:r>
            <a:r>
              <a:rPr spc="14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para</a:t>
            </a:r>
            <a:r>
              <a:rPr spc="14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a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elaboração</a:t>
            </a:r>
            <a:r>
              <a:rPr spc="18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pc="19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um</a:t>
            </a:r>
            <a:r>
              <a:rPr spc="19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Plano</a:t>
            </a:r>
            <a:r>
              <a:rPr spc="19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Diretor</a:t>
            </a:r>
            <a:r>
              <a:rPr spc="19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que</a:t>
            </a:r>
            <a:r>
              <a:rPr spc="19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se coadune</a:t>
            </a:r>
            <a:r>
              <a:rPr spc="-10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20" dirty="0">
                <a:solidFill>
                  <a:srgbClr val="0D1C29"/>
                </a:solidFill>
                <a:latin typeface="Lucida Sans Unicode"/>
                <a:cs typeface="Lucida Sans Unicode"/>
              </a:rPr>
              <a:t>às</a:t>
            </a:r>
            <a:r>
              <a:rPr spc="-10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necessidades</a:t>
            </a:r>
            <a:r>
              <a:rPr spc="-9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r>
              <a:rPr spc="-10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população.</a:t>
            </a:r>
            <a:endParaRPr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0108" y="885831"/>
            <a:ext cx="7231803" cy="726760"/>
          </a:xfrm>
          <a:prstGeom prst="rect">
            <a:avLst/>
          </a:prstGeom>
        </p:spPr>
        <p:txBody>
          <a:bodyPr vert="horz" wrap="square" lIns="0" tIns="8467" rIns="0" bIns="0" rtlCol="0" anchor="b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667" spc="33" dirty="0">
                <a:solidFill>
                  <a:srgbClr val="034282"/>
                </a:solidFill>
              </a:rPr>
              <a:t>O</a:t>
            </a:r>
            <a:r>
              <a:rPr sz="4667" spc="-173" dirty="0">
                <a:solidFill>
                  <a:srgbClr val="034282"/>
                </a:solidFill>
              </a:rPr>
              <a:t> </a:t>
            </a:r>
            <a:r>
              <a:rPr sz="4667" spc="-169" dirty="0">
                <a:solidFill>
                  <a:srgbClr val="034282"/>
                </a:solidFill>
              </a:rPr>
              <a:t>PAPEL </a:t>
            </a:r>
            <a:r>
              <a:rPr sz="4667" spc="50" dirty="0">
                <a:solidFill>
                  <a:srgbClr val="034282"/>
                </a:solidFill>
              </a:rPr>
              <a:t>DO</a:t>
            </a:r>
            <a:r>
              <a:rPr sz="4667" spc="-169" dirty="0">
                <a:solidFill>
                  <a:srgbClr val="034282"/>
                </a:solidFill>
              </a:rPr>
              <a:t> </a:t>
            </a:r>
            <a:r>
              <a:rPr sz="4667" spc="-37" dirty="0">
                <a:solidFill>
                  <a:srgbClr val="034282"/>
                </a:solidFill>
              </a:rPr>
              <a:t>CONCIDADE</a:t>
            </a:r>
            <a:endParaRPr sz="4667"/>
          </a:p>
        </p:txBody>
      </p:sp>
      <p:grpSp>
        <p:nvGrpSpPr>
          <p:cNvPr id="3" name="object 3"/>
          <p:cNvGrpSpPr/>
          <p:nvPr/>
        </p:nvGrpSpPr>
        <p:grpSpPr>
          <a:xfrm>
            <a:off x="474420" y="2020190"/>
            <a:ext cx="3589867" cy="4247303"/>
            <a:chOff x="711630" y="3030284"/>
            <a:chExt cx="5384800" cy="6370955"/>
          </a:xfrm>
        </p:grpSpPr>
        <p:sp>
          <p:nvSpPr>
            <p:cNvPr id="4" name="object 4"/>
            <p:cNvSpPr/>
            <p:nvPr/>
          </p:nvSpPr>
          <p:spPr>
            <a:xfrm>
              <a:off x="711630" y="3427854"/>
              <a:ext cx="5384800" cy="5973445"/>
            </a:xfrm>
            <a:custGeom>
              <a:avLst/>
              <a:gdLst/>
              <a:ahLst/>
              <a:cxnLst/>
              <a:rect l="l" t="t" r="r" b="b"/>
              <a:pathLst>
                <a:path w="5384800" h="5973445">
                  <a:moveTo>
                    <a:pt x="0" y="0"/>
                  </a:moveTo>
                  <a:lnTo>
                    <a:pt x="5384336" y="0"/>
                  </a:lnTo>
                  <a:lnTo>
                    <a:pt x="5384336" y="5973248"/>
                  </a:lnTo>
                  <a:lnTo>
                    <a:pt x="0" y="597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5421" y="3030284"/>
              <a:ext cx="4327525" cy="1217295"/>
            </a:xfrm>
            <a:custGeom>
              <a:avLst/>
              <a:gdLst/>
              <a:ahLst/>
              <a:cxnLst/>
              <a:rect l="l" t="t" r="r" b="b"/>
              <a:pathLst>
                <a:path w="4327525" h="1217295">
                  <a:moveTo>
                    <a:pt x="0" y="0"/>
                  </a:moveTo>
                  <a:lnTo>
                    <a:pt x="4326938" y="0"/>
                  </a:lnTo>
                  <a:lnTo>
                    <a:pt x="4326938" y="1217248"/>
                  </a:lnTo>
                  <a:lnTo>
                    <a:pt x="0" y="1217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301199" y="2032445"/>
            <a:ext cx="3589867" cy="4235027"/>
            <a:chOff x="6451798" y="3048668"/>
            <a:chExt cx="5384800" cy="6352540"/>
          </a:xfrm>
        </p:grpSpPr>
        <p:sp>
          <p:nvSpPr>
            <p:cNvPr id="7" name="object 7"/>
            <p:cNvSpPr/>
            <p:nvPr/>
          </p:nvSpPr>
          <p:spPr>
            <a:xfrm>
              <a:off x="6451798" y="3427854"/>
              <a:ext cx="5384800" cy="5973445"/>
            </a:xfrm>
            <a:custGeom>
              <a:avLst/>
              <a:gdLst/>
              <a:ahLst/>
              <a:cxnLst/>
              <a:rect l="l" t="t" r="r" b="b"/>
              <a:pathLst>
                <a:path w="5384800" h="5973445">
                  <a:moveTo>
                    <a:pt x="0" y="0"/>
                  </a:moveTo>
                  <a:lnTo>
                    <a:pt x="5384336" y="0"/>
                  </a:lnTo>
                  <a:lnTo>
                    <a:pt x="5384336" y="5973248"/>
                  </a:lnTo>
                  <a:lnTo>
                    <a:pt x="0" y="597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81509" y="3048668"/>
              <a:ext cx="4327525" cy="1217295"/>
            </a:xfrm>
            <a:custGeom>
              <a:avLst/>
              <a:gdLst/>
              <a:ahLst/>
              <a:cxnLst/>
              <a:rect l="l" t="t" r="r" b="b"/>
              <a:pathLst>
                <a:path w="4327525" h="1217295">
                  <a:moveTo>
                    <a:pt x="0" y="0"/>
                  </a:moveTo>
                  <a:lnTo>
                    <a:pt x="4326938" y="0"/>
                  </a:lnTo>
                  <a:lnTo>
                    <a:pt x="4326938" y="1217248"/>
                  </a:lnTo>
                  <a:lnTo>
                    <a:pt x="0" y="1217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109205" y="2032445"/>
            <a:ext cx="3589867" cy="4235027"/>
            <a:chOff x="12163807" y="3048668"/>
            <a:chExt cx="5384800" cy="6352540"/>
          </a:xfrm>
        </p:grpSpPr>
        <p:sp>
          <p:nvSpPr>
            <p:cNvPr id="10" name="object 10"/>
            <p:cNvSpPr/>
            <p:nvPr/>
          </p:nvSpPr>
          <p:spPr>
            <a:xfrm>
              <a:off x="12163807" y="3427854"/>
              <a:ext cx="5384800" cy="5973445"/>
            </a:xfrm>
            <a:custGeom>
              <a:avLst/>
              <a:gdLst/>
              <a:ahLst/>
              <a:cxnLst/>
              <a:rect l="l" t="t" r="r" b="b"/>
              <a:pathLst>
                <a:path w="5384800" h="5973445">
                  <a:moveTo>
                    <a:pt x="0" y="0"/>
                  </a:moveTo>
                  <a:lnTo>
                    <a:pt x="5384336" y="0"/>
                  </a:lnTo>
                  <a:lnTo>
                    <a:pt x="5384336" y="5973248"/>
                  </a:lnTo>
                  <a:lnTo>
                    <a:pt x="0" y="597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721678" y="3048668"/>
              <a:ext cx="4327525" cy="1217295"/>
            </a:xfrm>
            <a:custGeom>
              <a:avLst/>
              <a:gdLst/>
              <a:ahLst/>
              <a:cxnLst/>
              <a:rect l="l" t="t" r="r" b="b"/>
              <a:pathLst>
                <a:path w="4327525" h="1217295">
                  <a:moveTo>
                    <a:pt x="0" y="0"/>
                  </a:moveTo>
                  <a:lnTo>
                    <a:pt x="4326938" y="0"/>
                  </a:lnTo>
                  <a:lnTo>
                    <a:pt x="4326938" y="1217248"/>
                  </a:lnTo>
                  <a:lnTo>
                    <a:pt x="0" y="1217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36948" y="2285236"/>
            <a:ext cx="2885017" cy="397545"/>
          </a:xfrm>
          <a:prstGeom prst="rect">
            <a:avLst/>
          </a:prstGeom>
          <a:solidFill>
            <a:srgbClr val="034282"/>
          </a:solidFill>
        </p:spPr>
        <p:txBody>
          <a:bodyPr vert="horz" wrap="square" lIns="0" tIns="0" rIns="0" bIns="0" rtlCol="0">
            <a:spAutoFit/>
          </a:bodyPr>
          <a:lstStyle/>
          <a:p>
            <a:pPr marL="754418">
              <a:lnSpc>
                <a:spcPts val="3097"/>
              </a:lnSpc>
            </a:pPr>
            <a:r>
              <a:rPr sz="3334" b="1" spc="-7" dirty="0">
                <a:solidFill>
                  <a:srgbClr val="FFFFFF"/>
                </a:solidFill>
                <a:latin typeface="Arial"/>
                <a:cs typeface="Arial"/>
              </a:rPr>
              <a:t>OUVIR</a:t>
            </a:r>
            <a:endParaRPr sz="3334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4340" y="2285236"/>
            <a:ext cx="2885017" cy="397545"/>
          </a:xfrm>
          <a:prstGeom prst="rect">
            <a:avLst/>
          </a:prstGeom>
          <a:solidFill>
            <a:srgbClr val="FAC612"/>
          </a:solidFill>
        </p:spPr>
        <p:txBody>
          <a:bodyPr vert="horz" wrap="square" lIns="0" tIns="0" rIns="0" bIns="0" rtlCol="0">
            <a:spAutoFit/>
          </a:bodyPr>
          <a:lstStyle/>
          <a:p>
            <a:pPr marL="17357" algn="ctr">
              <a:lnSpc>
                <a:spcPts val="3097"/>
              </a:lnSpc>
            </a:pPr>
            <a:r>
              <a:rPr sz="3334" b="1" spc="-13" dirty="0">
                <a:solidFill>
                  <a:srgbClr val="FFFFFF"/>
                </a:solidFill>
                <a:latin typeface="Arial"/>
                <a:cs typeface="Arial"/>
              </a:rPr>
              <a:t>DEBATER</a:t>
            </a:r>
            <a:endParaRPr sz="3334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81118" y="2285236"/>
            <a:ext cx="2885017" cy="397545"/>
          </a:xfrm>
          <a:prstGeom prst="rect">
            <a:avLst/>
          </a:prstGeom>
          <a:solidFill>
            <a:srgbClr val="CF1616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097"/>
              </a:lnSpc>
            </a:pPr>
            <a:r>
              <a:rPr sz="3334" b="1" spc="-7" dirty="0">
                <a:solidFill>
                  <a:srgbClr val="FFFFFF"/>
                </a:solidFill>
                <a:latin typeface="Arial"/>
                <a:cs typeface="Arial"/>
              </a:rPr>
              <a:t>APLICAR</a:t>
            </a:r>
            <a:endParaRPr sz="3334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0"/>
            <a:ext cx="2962487" cy="931757"/>
            <a:chOff x="0" y="0"/>
            <a:chExt cx="4443730" cy="1397635"/>
          </a:xfrm>
        </p:grpSpPr>
        <p:sp>
          <p:nvSpPr>
            <p:cNvPr id="16" name="object 16"/>
            <p:cNvSpPr/>
            <p:nvPr/>
          </p:nvSpPr>
          <p:spPr>
            <a:xfrm>
              <a:off x="2261122" y="0"/>
              <a:ext cx="2182495" cy="1193800"/>
            </a:xfrm>
            <a:custGeom>
              <a:avLst/>
              <a:gdLst/>
              <a:ahLst/>
              <a:cxnLst/>
              <a:rect l="l" t="t" r="r" b="b"/>
              <a:pathLst>
                <a:path w="2182495" h="1193800">
                  <a:moveTo>
                    <a:pt x="1091235" y="1193304"/>
                  </a:moveTo>
                  <a:lnTo>
                    <a:pt x="0" y="0"/>
                  </a:lnTo>
                  <a:lnTo>
                    <a:pt x="2182470" y="0"/>
                  </a:lnTo>
                  <a:lnTo>
                    <a:pt x="1091235" y="1193304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4685" y="0"/>
              <a:ext cx="2160270" cy="1080135"/>
            </a:xfrm>
            <a:custGeom>
              <a:avLst/>
              <a:gdLst/>
              <a:ahLst/>
              <a:cxnLst/>
              <a:rect l="l" t="t" r="r" b="b"/>
              <a:pathLst>
                <a:path w="2160270" h="1080135">
                  <a:moveTo>
                    <a:pt x="2159822" y="0"/>
                  </a:moveTo>
                  <a:lnTo>
                    <a:pt x="0" y="0"/>
                  </a:lnTo>
                  <a:lnTo>
                    <a:pt x="1079911" y="1079911"/>
                  </a:lnTo>
                  <a:lnTo>
                    <a:pt x="2159822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76880" y="0"/>
              <a:ext cx="1438275" cy="1080135"/>
            </a:xfrm>
            <a:custGeom>
              <a:avLst/>
              <a:gdLst/>
              <a:ahLst/>
              <a:cxnLst/>
              <a:rect l="l" t="t" r="r" b="b"/>
              <a:pathLst>
                <a:path w="1438275" h="1080135">
                  <a:moveTo>
                    <a:pt x="1438184" y="721638"/>
                  </a:moveTo>
                  <a:lnTo>
                    <a:pt x="1438184" y="0"/>
                  </a:lnTo>
                  <a:lnTo>
                    <a:pt x="0" y="0"/>
                  </a:lnTo>
                  <a:lnTo>
                    <a:pt x="1079911" y="1079911"/>
                  </a:lnTo>
                  <a:lnTo>
                    <a:pt x="1438184" y="721638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0"/>
              <a:ext cx="3086100" cy="1397635"/>
            </a:xfrm>
            <a:custGeom>
              <a:avLst/>
              <a:gdLst/>
              <a:ahLst/>
              <a:cxnLst/>
              <a:rect l="l" t="t" r="r" b="b"/>
              <a:pathLst>
                <a:path w="3086100" h="1397635">
                  <a:moveTo>
                    <a:pt x="940317" y="0"/>
                  </a:moveTo>
                  <a:lnTo>
                    <a:pt x="0" y="0"/>
                  </a:lnTo>
                  <a:lnTo>
                    <a:pt x="0" y="940317"/>
                  </a:lnTo>
                  <a:lnTo>
                    <a:pt x="602755" y="337561"/>
                  </a:lnTo>
                  <a:lnTo>
                    <a:pt x="645430" y="380237"/>
                  </a:lnTo>
                  <a:lnTo>
                    <a:pt x="645430" y="294886"/>
                  </a:lnTo>
                  <a:lnTo>
                    <a:pt x="940317" y="0"/>
                  </a:lnTo>
                  <a:close/>
                </a:path>
                <a:path w="3086100" h="1397635">
                  <a:moveTo>
                    <a:pt x="3085984" y="0"/>
                  </a:moveTo>
                  <a:lnTo>
                    <a:pt x="2998649" y="0"/>
                  </a:lnTo>
                  <a:lnTo>
                    <a:pt x="1674596" y="1324052"/>
                  </a:lnTo>
                  <a:lnTo>
                    <a:pt x="645430" y="294886"/>
                  </a:lnTo>
                  <a:lnTo>
                    <a:pt x="645430" y="380237"/>
                  </a:lnTo>
                  <a:lnTo>
                    <a:pt x="1653755" y="1388561"/>
                  </a:lnTo>
                  <a:lnTo>
                    <a:pt x="1663927" y="1395260"/>
                  </a:lnTo>
                  <a:lnTo>
                    <a:pt x="1675589" y="1397493"/>
                  </a:lnTo>
                  <a:lnTo>
                    <a:pt x="1687250" y="1395260"/>
                  </a:lnTo>
                  <a:lnTo>
                    <a:pt x="1697422" y="1388561"/>
                  </a:lnTo>
                  <a:lnTo>
                    <a:pt x="3085984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279922" y="0"/>
            <a:ext cx="2912110" cy="931757"/>
            <a:chOff x="13919882" y="0"/>
            <a:chExt cx="4368165" cy="1397635"/>
          </a:xfrm>
        </p:grpSpPr>
        <p:sp>
          <p:nvSpPr>
            <p:cNvPr id="21" name="object 21"/>
            <p:cNvSpPr/>
            <p:nvPr/>
          </p:nvSpPr>
          <p:spPr>
            <a:xfrm>
              <a:off x="13919882" y="0"/>
              <a:ext cx="2003425" cy="1095375"/>
            </a:xfrm>
            <a:custGeom>
              <a:avLst/>
              <a:gdLst/>
              <a:ahLst/>
              <a:cxnLst/>
              <a:rect l="l" t="t" r="r" b="b"/>
              <a:pathLst>
                <a:path w="2003425" h="1095375">
                  <a:moveTo>
                    <a:pt x="1001681" y="1095374"/>
                  </a:moveTo>
                  <a:lnTo>
                    <a:pt x="0" y="0"/>
                  </a:lnTo>
                  <a:lnTo>
                    <a:pt x="2003362" y="0"/>
                  </a:lnTo>
                  <a:lnTo>
                    <a:pt x="1001681" y="1095374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533475" y="0"/>
              <a:ext cx="2160270" cy="1080135"/>
            </a:xfrm>
            <a:custGeom>
              <a:avLst/>
              <a:gdLst/>
              <a:ahLst/>
              <a:cxnLst/>
              <a:rect l="l" t="t" r="r" b="b"/>
              <a:pathLst>
                <a:path w="2160269" h="1080135">
                  <a:moveTo>
                    <a:pt x="0" y="0"/>
                  </a:moveTo>
                  <a:lnTo>
                    <a:pt x="2159822" y="0"/>
                  </a:lnTo>
                  <a:lnTo>
                    <a:pt x="1079911" y="1079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572919" y="0"/>
              <a:ext cx="1438275" cy="1080135"/>
            </a:xfrm>
            <a:custGeom>
              <a:avLst/>
              <a:gdLst/>
              <a:ahLst/>
              <a:cxnLst/>
              <a:rect l="l" t="t" r="r" b="b"/>
              <a:pathLst>
                <a:path w="1438275" h="1080135">
                  <a:moveTo>
                    <a:pt x="0" y="721638"/>
                  </a:moveTo>
                  <a:lnTo>
                    <a:pt x="0" y="0"/>
                  </a:lnTo>
                  <a:lnTo>
                    <a:pt x="1438183" y="0"/>
                  </a:lnTo>
                  <a:lnTo>
                    <a:pt x="358272" y="1079911"/>
                  </a:lnTo>
                  <a:lnTo>
                    <a:pt x="0" y="721638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01998" y="0"/>
              <a:ext cx="3086100" cy="1397635"/>
            </a:xfrm>
            <a:custGeom>
              <a:avLst/>
              <a:gdLst/>
              <a:ahLst/>
              <a:cxnLst/>
              <a:rect l="l" t="t" r="r" b="b"/>
              <a:pathLst>
                <a:path w="3086100" h="1397635">
                  <a:moveTo>
                    <a:pt x="2145666" y="0"/>
                  </a:moveTo>
                  <a:lnTo>
                    <a:pt x="3086000" y="0"/>
                  </a:lnTo>
                  <a:lnTo>
                    <a:pt x="3086000" y="940333"/>
                  </a:lnTo>
                  <a:lnTo>
                    <a:pt x="2483229" y="337561"/>
                  </a:lnTo>
                  <a:lnTo>
                    <a:pt x="2440553" y="380237"/>
                  </a:lnTo>
                  <a:lnTo>
                    <a:pt x="2440553" y="294886"/>
                  </a:lnTo>
                  <a:lnTo>
                    <a:pt x="2145666" y="0"/>
                  </a:lnTo>
                  <a:close/>
                </a:path>
                <a:path w="3086100" h="1397635">
                  <a:moveTo>
                    <a:pt x="0" y="0"/>
                  </a:moveTo>
                  <a:lnTo>
                    <a:pt x="87335" y="0"/>
                  </a:lnTo>
                  <a:lnTo>
                    <a:pt x="1411388" y="1324052"/>
                  </a:lnTo>
                  <a:lnTo>
                    <a:pt x="2440553" y="294886"/>
                  </a:lnTo>
                  <a:lnTo>
                    <a:pt x="2440553" y="380237"/>
                  </a:lnTo>
                  <a:lnTo>
                    <a:pt x="1432229" y="1388561"/>
                  </a:lnTo>
                  <a:lnTo>
                    <a:pt x="1422056" y="1395260"/>
                  </a:lnTo>
                  <a:lnTo>
                    <a:pt x="1410395" y="1397493"/>
                  </a:lnTo>
                  <a:lnTo>
                    <a:pt x="1398734" y="1395260"/>
                  </a:lnTo>
                  <a:lnTo>
                    <a:pt x="1388561" y="138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81861" y="3245511"/>
            <a:ext cx="3002280" cy="117899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7"/>
              </a:spcBef>
              <a:tabLst>
                <a:tab pos="1030868" algn="l"/>
              </a:tabLst>
            </a:pP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O</a:t>
            </a:r>
            <a:r>
              <a:rPr sz="1667" spc="-4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30" dirty="0">
                <a:solidFill>
                  <a:srgbClr val="0D1C29"/>
                </a:solidFill>
                <a:latin typeface="Lucida Sans Unicode"/>
                <a:cs typeface="Lucida Sans Unicode"/>
              </a:rPr>
              <a:t>Conselho</a:t>
            </a:r>
            <a:r>
              <a:rPr sz="1667" spc="-4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r>
              <a:rPr sz="1667" spc="-43" dirty="0">
                <a:solidFill>
                  <a:srgbClr val="0D1C29"/>
                </a:solidFill>
                <a:latin typeface="Lucida Sans Unicode"/>
                <a:cs typeface="Lucida Sans Unicode"/>
              </a:rPr>
              <a:t> Cidade,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dentre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outras</a:t>
            </a:r>
            <a:r>
              <a:rPr sz="1667" spc="-7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30" dirty="0">
                <a:solidFill>
                  <a:srgbClr val="0D1C29"/>
                </a:solidFill>
                <a:latin typeface="Lucida Sans Unicode"/>
                <a:cs typeface="Lucida Sans Unicode"/>
              </a:rPr>
              <a:t>atribuições,</a:t>
            </a:r>
            <a:r>
              <a:rPr sz="1667" spc="-7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atua</a:t>
            </a:r>
            <a:r>
              <a:rPr sz="1667" spc="-6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13" dirty="0">
                <a:solidFill>
                  <a:srgbClr val="0D1C29"/>
                </a:solidFill>
                <a:latin typeface="Lucida Sans Unicode"/>
                <a:cs typeface="Lucida Sans Unicode"/>
              </a:rPr>
              <a:t>como ouvinte</a:t>
            </a:r>
            <a:r>
              <a:rPr sz="1667" spc="-6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r>
              <a:rPr sz="1667" spc="-6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27" dirty="0">
                <a:solidFill>
                  <a:srgbClr val="0D1C29"/>
                </a:solidFill>
                <a:latin typeface="Lucida Sans Unicode"/>
                <a:cs typeface="Lucida Sans Unicode"/>
              </a:rPr>
              <a:t>população,</a:t>
            </a:r>
            <a:r>
              <a:rPr sz="1667" spc="-6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quanto 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às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questões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1861" y="4452036"/>
            <a:ext cx="1701800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667" spc="-27" dirty="0">
                <a:solidFill>
                  <a:srgbClr val="0D1C29"/>
                </a:solidFill>
                <a:latin typeface="Lucida Sans Unicode"/>
                <a:cs typeface="Lucida Sans Unicode"/>
              </a:rPr>
              <a:t>desenvolvimento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01984" y="4121811"/>
            <a:ext cx="781897" cy="58896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indent="524536">
              <a:lnSpc>
                <a:spcPct val="114999"/>
              </a:lnSpc>
              <a:spcBef>
                <a:spcPts val="67"/>
              </a:spcBef>
            </a:pPr>
            <a:r>
              <a:rPr sz="1667" spc="-27" dirty="0">
                <a:solidFill>
                  <a:srgbClr val="0D1C29"/>
                </a:solidFill>
                <a:latin typeface="Lucida Sans Unicode"/>
                <a:cs typeface="Lucida Sans Unicode"/>
              </a:rPr>
              <a:t>de 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urbano,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1861" y="4706011"/>
            <a:ext cx="3002280" cy="8839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7"/>
              </a:spcBef>
            </a:pP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uma</a:t>
            </a:r>
            <a:r>
              <a:rPr sz="1667" spc="76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vez</a:t>
            </a:r>
            <a:r>
              <a:rPr sz="1667" spc="76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que</a:t>
            </a:r>
            <a:r>
              <a:rPr sz="1667" spc="8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possui</a:t>
            </a:r>
            <a:r>
              <a:rPr sz="1667" spc="76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diversos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setores</a:t>
            </a:r>
            <a:r>
              <a:rPr sz="1667" spc="5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r>
              <a:rPr sz="1667" spc="5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sociedade</a:t>
            </a:r>
            <a:r>
              <a:rPr sz="1667" spc="5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em</a:t>
            </a:r>
            <a:r>
              <a:rPr sz="1667" spc="5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sua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composição.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14951" y="3283637"/>
            <a:ext cx="2989580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  <a:tabLst>
                <a:tab pos="1421201" algn="l"/>
                <a:tab pos="2043109" algn="l"/>
              </a:tabLst>
            </a:pP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Juntamente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das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20" dirty="0">
                <a:solidFill>
                  <a:srgbClr val="0D1C29"/>
                </a:solidFill>
                <a:latin typeface="Lucida Sans Unicode"/>
                <a:cs typeface="Lucida Sans Unicode"/>
              </a:rPr>
              <a:t>seleumas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14951" y="3537611"/>
            <a:ext cx="2989580" cy="58896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2963">
              <a:lnSpc>
                <a:spcPct val="114999"/>
              </a:lnSpc>
              <a:spcBef>
                <a:spcPts val="67"/>
              </a:spcBef>
              <a:tabLst>
                <a:tab pos="1046109" algn="l"/>
                <a:tab pos="1285304" algn="l"/>
                <a:tab pos="1476237" algn="l"/>
                <a:tab pos="1612134" algn="l"/>
                <a:tab pos="2733177" algn="l"/>
                <a:tab pos="2863146" algn="l"/>
              </a:tabLst>
            </a:pP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acolhidas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em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atendimento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à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população,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o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	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Conselho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14951" y="4121811"/>
            <a:ext cx="2989580" cy="176903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7"/>
              </a:spcBef>
            </a:pP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Cidade</a:t>
            </a:r>
            <a:r>
              <a:rPr sz="1667" spc="223" dirty="0">
                <a:solidFill>
                  <a:srgbClr val="0D1C29"/>
                </a:solidFill>
                <a:latin typeface="Lucida Sans Unicode"/>
                <a:cs typeface="Lucida Sans Unicode"/>
              </a:rPr>
              <a:t> 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debate</a:t>
            </a:r>
            <a:r>
              <a:rPr sz="1667" spc="227" dirty="0">
                <a:solidFill>
                  <a:srgbClr val="0D1C29"/>
                </a:solidFill>
                <a:latin typeface="Lucida Sans Unicode"/>
                <a:cs typeface="Lucida Sans Unicode"/>
              </a:rPr>
              <a:t> 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sobre</a:t>
            </a:r>
            <a:r>
              <a:rPr sz="1667" spc="223" dirty="0">
                <a:solidFill>
                  <a:srgbClr val="0D1C29"/>
                </a:solidFill>
                <a:latin typeface="Lucida Sans Unicode"/>
                <a:cs typeface="Lucida Sans Unicode"/>
              </a:rPr>
              <a:t>   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o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desenvolvimento</a:t>
            </a:r>
            <a:r>
              <a:rPr sz="1667" spc="373" dirty="0">
                <a:solidFill>
                  <a:srgbClr val="0D1C29"/>
                </a:solidFill>
                <a:latin typeface="Lucida Sans Unicode"/>
                <a:cs typeface="Lucida Sans Unicode"/>
              </a:rPr>
              <a:t>    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urbano,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para</a:t>
            </a:r>
            <a:r>
              <a:rPr sz="1667" spc="18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direcionar</a:t>
            </a:r>
            <a:r>
              <a:rPr sz="1667" spc="18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z="1667" spc="18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13" dirty="0">
                <a:solidFill>
                  <a:srgbClr val="0D1C29"/>
                </a:solidFill>
                <a:latin typeface="Lucida Sans Unicode"/>
                <a:cs typeface="Lucida Sans Unicode"/>
              </a:rPr>
              <a:t>elaboração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z="1667" spc="297" dirty="0">
                <a:solidFill>
                  <a:srgbClr val="0D1C29"/>
                </a:solidFill>
                <a:latin typeface="Lucida Sans Unicode"/>
                <a:cs typeface="Lucida Sans Unicode"/>
              </a:rPr>
              <a:t>   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políticas</a:t>
            </a:r>
            <a:r>
              <a:rPr sz="1667" spc="297" dirty="0">
                <a:solidFill>
                  <a:srgbClr val="0D1C29"/>
                </a:solidFill>
                <a:latin typeface="Lucida Sans Unicode"/>
                <a:cs typeface="Lucida Sans Unicode"/>
              </a:rPr>
              <a:t>     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públicas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adequadas</a:t>
            </a:r>
            <a:r>
              <a:rPr sz="1667" spc="36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para</a:t>
            </a:r>
            <a:r>
              <a:rPr sz="1667" spc="36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z="1667" spc="37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27" dirty="0">
                <a:solidFill>
                  <a:srgbClr val="0D1C29"/>
                </a:solidFill>
                <a:latin typeface="Lucida Sans Unicode"/>
                <a:cs typeface="Lucida Sans Unicode"/>
              </a:rPr>
              <a:t>expansão </a:t>
            </a:r>
            <a:r>
              <a:rPr sz="1667"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do</a:t>
            </a:r>
            <a:r>
              <a:rPr sz="1667" spc="-10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Município.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59819" y="3245511"/>
            <a:ext cx="3097107" cy="58896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>
              <a:lnSpc>
                <a:spcPct val="114999"/>
              </a:lnSpc>
              <a:spcBef>
                <a:spcPts val="67"/>
              </a:spcBef>
              <a:tabLst>
                <a:tab pos="1224341" algn="l"/>
                <a:tab pos="1325523" algn="l"/>
                <a:tab pos="1620178" algn="l"/>
                <a:tab pos="1685798" algn="l"/>
                <a:tab pos="2840709" algn="l"/>
                <a:tab pos="2869497" algn="l"/>
              </a:tabLst>
            </a:pP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Acolhidas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e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debatidas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	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as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demandas,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	</a:t>
            </a:r>
            <a:r>
              <a:rPr sz="1667" spc="-33" dirty="0">
                <a:solidFill>
                  <a:srgbClr val="0D1C29"/>
                </a:solidFill>
                <a:latin typeface="Lucida Sans Unicode"/>
                <a:cs typeface="Lucida Sans Unicode"/>
              </a:rPr>
              <a:t>o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	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Conselho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	</a:t>
            </a:r>
            <a:r>
              <a:rPr sz="1667" spc="-20" dirty="0">
                <a:solidFill>
                  <a:srgbClr val="0D1C29"/>
                </a:solidFill>
                <a:latin typeface="Lucida Sans Unicode"/>
                <a:cs typeface="Lucida Sans Unicode"/>
              </a:rPr>
              <a:t>da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9819" y="3829711"/>
            <a:ext cx="3097107" cy="8839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7"/>
              </a:spcBef>
            </a:pPr>
            <a:r>
              <a:rPr sz="1667" spc="-23" dirty="0">
                <a:solidFill>
                  <a:srgbClr val="0D1C29"/>
                </a:solidFill>
                <a:latin typeface="Lucida Sans Unicode"/>
                <a:cs typeface="Lucida Sans Unicode"/>
              </a:rPr>
              <a:t>Cidade</a:t>
            </a:r>
            <a:r>
              <a:rPr sz="1667" spc="-10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atua</a:t>
            </a:r>
            <a:r>
              <a:rPr sz="1667" spc="-10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como</a:t>
            </a:r>
            <a:r>
              <a:rPr sz="1667" spc="-10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agente</a:t>
            </a:r>
            <a:r>
              <a:rPr sz="1667" spc="-100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13" dirty="0">
                <a:solidFill>
                  <a:srgbClr val="0D1C29"/>
                </a:solidFill>
                <a:latin typeface="Lucida Sans Unicode"/>
                <a:cs typeface="Lucida Sans Unicode"/>
              </a:rPr>
              <a:t>ativo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na</a:t>
            </a:r>
            <a:r>
              <a:rPr sz="1667" spc="29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proposição</a:t>
            </a:r>
            <a:r>
              <a:rPr sz="1667" spc="30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z="1667" spc="30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spc="-40" dirty="0">
                <a:solidFill>
                  <a:srgbClr val="0D1C29"/>
                </a:solidFill>
                <a:latin typeface="Lucida Sans Unicode"/>
                <a:cs typeface="Lucida Sans Unicode"/>
              </a:rPr>
              <a:t>políticas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públicas</a:t>
            </a:r>
            <a:r>
              <a:rPr sz="1667" spc="30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de</a:t>
            </a:r>
            <a:r>
              <a:rPr sz="1667" spc="3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spc="-27" dirty="0">
                <a:solidFill>
                  <a:srgbClr val="0D1C29"/>
                </a:solidFill>
                <a:latin typeface="Lucida Sans Unicode"/>
                <a:cs typeface="Lucida Sans Unicode"/>
              </a:rPr>
              <a:t>desenvolvimento</a:t>
            </a:r>
            <a:endParaRPr sz="1667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59819" y="4706011"/>
            <a:ext cx="3097107" cy="117899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just">
              <a:lnSpc>
                <a:spcPct val="114999"/>
              </a:lnSpc>
              <a:spcBef>
                <a:spcPts val="67"/>
              </a:spcBef>
            </a:pP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urbano,</a:t>
            </a:r>
            <a:r>
              <a:rPr sz="1667" spc="277" dirty="0">
                <a:solidFill>
                  <a:srgbClr val="0D1C29"/>
                </a:solidFill>
                <a:latin typeface="Lucida Sans Unicode"/>
                <a:cs typeface="Lucida Sans Unicode"/>
              </a:rPr>
              <a:t>    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bem</a:t>
            </a:r>
            <a:r>
              <a:rPr sz="1667" spc="277" dirty="0">
                <a:solidFill>
                  <a:srgbClr val="0D1C29"/>
                </a:solidFill>
                <a:latin typeface="Lucida Sans Unicode"/>
                <a:cs typeface="Lucida Sans Unicode"/>
              </a:rPr>
              <a:t>      </a:t>
            </a:r>
            <a:r>
              <a:rPr sz="1667" spc="-30" dirty="0">
                <a:solidFill>
                  <a:srgbClr val="0D1C29"/>
                </a:solidFill>
                <a:latin typeface="Lucida Sans Unicode"/>
                <a:cs typeface="Lucida Sans Unicode"/>
              </a:rPr>
              <a:t>como,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acompanha</a:t>
            </a:r>
            <a:r>
              <a:rPr sz="1667" spc="8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</a:t>
            </a:r>
            <a:r>
              <a:rPr sz="1667" spc="83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aplicação</a:t>
            </a:r>
            <a:r>
              <a:rPr sz="1667" spc="87" dirty="0">
                <a:solidFill>
                  <a:srgbClr val="0D1C29"/>
                </a:solidFill>
                <a:latin typeface="Lucida Sans Unicode"/>
                <a:cs typeface="Lucida Sans Unicode"/>
              </a:rPr>
              <a:t>  </a:t>
            </a:r>
            <a:r>
              <a:rPr sz="1667" spc="-17" dirty="0">
                <a:solidFill>
                  <a:srgbClr val="0D1C29"/>
                </a:solidFill>
                <a:latin typeface="Lucida Sans Unicode"/>
                <a:cs typeface="Lucida Sans Unicode"/>
              </a:rPr>
              <a:t>dos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recursos</a:t>
            </a:r>
            <a:r>
              <a:rPr sz="1667" spc="193" dirty="0">
                <a:solidFill>
                  <a:srgbClr val="0D1C29"/>
                </a:solidFill>
                <a:latin typeface="Lucida Sans Unicode"/>
                <a:cs typeface="Lucida Sans Unicode"/>
              </a:rPr>
              <a:t>   </a:t>
            </a:r>
            <a:r>
              <a:rPr sz="1667" dirty="0">
                <a:solidFill>
                  <a:srgbClr val="0D1C29"/>
                </a:solidFill>
                <a:latin typeface="Lucida Sans Unicode"/>
                <a:cs typeface="Lucida Sans Unicode"/>
              </a:rPr>
              <a:t>necessários</a:t>
            </a:r>
            <a:r>
              <a:rPr sz="1667" spc="197" dirty="0">
                <a:solidFill>
                  <a:srgbClr val="0D1C29"/>
                </a:solidFill>
                <a:latin typeface="Lucida Sans Unicode"/>
                <a:cs typeface="Lucida Sans Unicode"/>
              </a:rPr>
              <a:t>   </a:t>
            </a:r>
            <a:r>
              <a:rPr sz="1667" spc="-13" dirty="0">
                <a:solidFill>
                  <a:srgbClr val="0D1C29"/>
                </a:solidFill>
                <a:latin typeface="Lucida Sans Unicode"/>
                <a:cs typeface="Lucida Sans Unicode"/>
              </a:rPr>
              <a:t>para </a:t>
            </a:r>
            <a:r>
              <a:rPr sz="1667" spc="-30" dirty="0">
                <a:solidFill>
                  <a:srgbClr val="0D1C29"/>
                </a:solidFill>
                <a:latin typeface="Lucida Sans Unicode"/>
                <a:cs typeface="Lucida Sans Unicode"/>
              </a:rPr>
              <a:t>implantação</a:t>
            </a:r>
            <a:r>
              <a:rPr sz="1667" spc="-87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30" dirty="0">
                <a:solidFill>
                  <a:srgbClr val="0D1C29"/>
                </a:solidFill>
                <a:latin typeface="Lucida Sans Unicode"/>
                <a:cs typeface="Lucida Sans Unicode"/>
              </a:rPr>
              <a:t>das</a:t>
            </a:r>
            <a:r>
              <a:rPr sz="1667" spc="-83" dirty="0">
                <a:solidFill>
                  <a:srgbClr val="0D1C29"/>
                </a:solidFill>
                <a:latin typeface="Lucida Sans Unicode"/>
                <a:cs typeface="Lucida Sans Unicode"/>
              </a:rPr>
              <a:t> </a:t>
            </a:r>
            <a:r>
              <a:rPr sz="1667" spc="-7" dirty="0">
                <a:solidFill>
                  <a:srgbClr val="0D1C29"/>
                </a:solidFill>
                <a:latin typeface="Lucida Sans Unicode"/>
                <a:cs typeface="Lucida Sans Unicode"/>
              </a:rPr>
              <a:t>mesmas.</a:t>
            </a:r>
            <a:endParaRPr sz="1667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flipH="1">
            <a:off x="2743200" y="3175000"/>
            <a:ext cx="8686800" cy="1411498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1007" rIns="0" bIns="0" rtlCol="0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87"/>
              </a:spcBef>
            </a:pPr>
            <a:r>
              <a:rPr spc="-107" dirty="0"/>
              <a:t>OBRIGADO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DD5E16-E0EE-D158-EAFA-F528B8E352BA}"/>
              </a:ext>
            </a:extLst>
          </p:cNvPr>
          <p:cNvSpPr txBox="1"/>
          <p:nvPr/>
        </p:nvSpPr>
        <p:spPr>
          <a:xfrm>
            <a:off x="141110" y="190067"/>
            <a:ext cx="3349199" cy="555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b="1" kern="0" dirty="0">
                <a:solidFill>
                  <a:srgbClr val="002060"/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Conselho Municipal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b="1" kern="0" dirty="0">
                <a:solidFill>
                  <a:srgbClr val="002060"/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da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b="1" kern="0" dirty="0">
                <a:solidFill>
                  <a:srgbClr val="002060"/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 Cidade Composição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b="1" kern="0" dirty="0">
                <a:solidFill>
                  <a:srgbClr val="002060"/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por Segmento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b="1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Membros Nomeados</a:t>
            </a:r>
          </a:p>
        </p:txBody>
      </p:sp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758089E-A2F5-C47E-61A9-E15F5FBA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09" y="94816"/>
            <a:ext cx="8267376" cy="1739901"/>
          </a:xfrm>
          <a:prstGeom prst="rect">
            <a:avLst/>
          </a:prstGeom>
        </p:spPr>
      </p:pic>
      <p:pic>
        <p:nvPicPr>
          <p:cNvPr id="12" name="Imagem 11" descr="Tabela&#10;&#10;O conteúdo gerado por IA pode estar incorreto.">
            <a:extLst>
              <a:ext uri="{FF2B5EF4-FFF2-40B4-BE49-F238E27FC236}">
                <a16:creationId xmlns:a16="http://schemas.microsoft.com/office/drawing/2014/main" id="{AF6C5AB3-212A-6DF3-084C-C7B2CE8B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00" y="1834717"/>
            <a:ext cx="8319585" cy="4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28DD2B8-8E85-983C-C631-F0F24E02105B}"/>
              </a:ext>
            </a:extLst>
          </p:cNvPr>
          <p:cNvSpPr txBox="1"/>
          <p:nvPr/>
        </p:nvSpPr>
        <p:spPr>
          <a:xfrm>
            <a:off x="0" y="332415"/>
            <a:ext cx="3174999" cy="619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Conselho Municipal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da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 Cidade Composição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por Segmento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b="1" kern="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STHupo" panose="02010800040101010101" pitchFamily="2" charset="-122"/>
                <a:cs typeface="Times New Roman" panose="02020603050405020304" pitchFamily="18" charset="0"/>
              </a:rPr>
              <a:t>Membros Eleitos</a:t>
            </a:r>
            <a:endParaRPr lang="pt-BR" sz="3600" kern="100" dirty="0">
              <a:solidFill>
                <a:schemeClr val="bg2">
                  <a:lumMod val="50000"/>
                </a:schemeClr>
              </a:solidFill>
              <a:effectLst/>
              <a:latin typeface="Comic Sans MS" panose="030F0702030302020204" pitchFamily="66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m 8" descr="Tabela&#10;&#10;O conteúdo gerado por IA pode estar incorreto.">
            <a:extLst>
              <a:ext uri="{FF2B5EF4-FFF2-40B4-BE49-F238E27FC236}">
                <a16:creationId xmlns:a16="http://schemas.microsoft.com/office/drawing/2014/main" id="{A3AD18AA-3AE7-3F3C-3084-292F2D6D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781" y="1955800"/>
            <a:ext cx="8842718" cy="4753112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E8F5DC2-EE29-7396-1BFB-F003BCC1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781" y="199022"/>
            <a:ext cx="8842718" cy="18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3FFF0-6A45-604D-EC54-FDD155C2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Criação de Câmara Tecnica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4554AF-D9B0-3E9A-F733-D160A0658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2324100"/>
            <a:ext cx="6477000" cy="3276600"/>
          </a:xfrm>
        </p:spPr>
        <p:txBody>
          <a:bodyPr/>
          <a:lstStyle/>
          <a:p>
            <a:r>
              <a:rPr lang="pt-BR" sz="4800" dirty="0"/>
              <a:t>Abrigar o </a:t>
            </a:r>
          </a:p>
          <a:p>
            <a:r>
              <a:rPr lang="pt-BR" sz="4800" dirty="0"/>
              <a:t>Conselho da Cidade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245183-1F57-56E6-028C-36BF75627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1467847" y="4477824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06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04058"/>
            <a:ext cx="5983357" cy="1189038"/>
          </a:xfrm>
        </p:spPr>
        <p:txBody>
          <a:bodyPr rtlCol="0">
            <a:normAutofit fontScale="90000"/>
          </a:bodyPr>
          <a:lstStyle>
            <a:defPPr>
              <a:defRPr lang="pt-PT"/>
            </a:defPPr>
          </a:lstStyle>
          <a:p>
            <a:pPr rtl="0"/>
            <a:r>
              <a:rPr lang="pt-PT" sz="6000" dirty="0"/>
              <a:t>Agradecimentos</a:t>
            </a:r>
            <a:r>
              <a:rPr lang="pt-PT" sz="6600" dirty="0"/>
              <a:t> </a:t>
            </a:r>
          </a:p>
        </p:txBody>
      </p:sp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429788"/>
            <a:ext cx="5758070" cy="4041913"/>
          </a:xfrm>
        </p:spPr>
        <p:txBody>
          <a:bodyPr rtlCol="0">
            <a:normAutofit fontScale="92500" lnSpcReduction="10000"/>
          </a:bodyPr>
          <a:lstStyle>
            <a:defPPr>
              <a:defRPr lang="pt-PT"/>
            </a:defPPr>
          </a:lstStyle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Prefeito Fernando Scanavacca e a Vice-prefeita Márcia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Presidente da Câmara Municipal e Vereadores presentes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Diretoria do CDU e Diretoria da ACIU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Membros do Plenário e Coordenadores de Câmaras Técnicas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Secretários Municipais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400" dirty="0"/>
              <a:t>Membros da Comissão Preparatória da Conferência das Cidades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endParaRPr lang="pt-PT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D363F-42FD-3546-C8C7-60DA73ADB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1553503" y="5278765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D51C2B-2C30-F876-34BC-33D369C2C408}"/>
              </a:ext>
            </a:extLst>
          </p:cNvPr>
          <p:cNvSpPr txBox="1"/>
          <p:nvPr/>
        </p:nvSpPr>
        <p:spPr>
          <a:xfrm>
            <a:off x="7121297" y="1070496"/>
            <a:ext cx="46448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Sociedade Rural – Anfitriã deste Evento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Autoridades Presentes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Coordenadores de Câmaras Técnicas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Professora Lu Picelli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Equipe de Apoio – Bianca, Nelson, Leo, Márcio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Demais presentes</a:t>
            </a:r>
          </a:p>
        </p:txBody>
      </p:sp>
    </p:spTree>
    <p:extLst>
      <p:ext uri="{BB962C8B-B14F-4D97-AF65-F5344CB8AC3E}">
        <p14:creationId xmlns:p14="http://schemas.microsoft.com/office/powerpoint/2010/main" val="46166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r>
              <a:rPr lang="pt-PT"/>
              <a:t>Descrição Geral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05000"/>
            <a:ext cx="3012385" cy="3276600"/>
          </a:xfrm>
          <a:prstGeom prst="rect">
            <a:avLst/>
          </a:prstGeom>
        </p:spPr>
        <p:txBody>
          <a:bodyPr rtlCol="0"/>
          <a:lstStyle>
            <a:defPPr>
              <a:defRPr lang="pt-PT"/>
            </a:defPPr>
          </a:lstStyle>
          <a:p>
            <a:pPr rtl="0"/>
            <a:endParaRPr lang="pt-PT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9C84D6F-F8BA-5006-2F06-CA0A590C3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916281"/>
              </p:ext>
            </p:extLst>
          </p:nvPr>
        </p:nvGraphicFramePr>
        <p:xfrm>
          <a:off x="667265" y="321276"/>
          <a:ext cx="10994848" cy="6042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Conector: Angulado 6">
            <a:extLst>
              <a:ext uri="{FF2B5EF4-FFF2-40B4-BE49-F238E27FC236}">
                <a16:creationId xmlns:a16="http://schemas.microsoft.com/office/drawing/2014/main" id="{A1E79452-B55A-F139-1129-A1C2888480EA}"/>
              </a:ext>
            </a:extLst>
          </p:cNvPr>
          <p:cNvCxnSpPr>
            <a:cxnSpLocks/>
          </p:cNvCxnSpPr>
          <p:nvPr/>
        </p:nvCxnSpPr>
        <p:spPr>
          <a:xfrm rot="10800000">
            <a:off x="5103341" y="2187147"/>
            <a:ext cx="5226908" cy="2075937"/>
          </a:xfrm>
          <a:prstGeom prst="bentConnector3">
            <a:avLst>
              <a:gd name="adj1" fmla="val -169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42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F56A-965A-38D2-0E1F-7AAC30EE8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CBF731-4F0D-2035-6C99-41F33683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pt-PT"/>
            </a:defPPr>
          </a:lstStyle>
          <a:p>
            <a:pPr rtl="0"/>
            <a:r>
              <a:rPr lang="pt-PT"/>
              <a:t>Descrição Geral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03892D1B-E437-1F8C-938D-A31DBEFEF07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05000"/>
            <a:ext cx="3012385" cy="3276600"/>
          </a:xfrm>
          <a:prstGeom prst="rect">
            <a:avLst/>
          </a:prstGeom>
        </p:spPr>
        <p:txBody>
          <a:bodyPr rtlCol="0"/>
          <a:lstStyle>
            <a:defPPr>
              <a:defRPr lang="pt-PT"/>
            </a:defPPr>
          </a:lstStyle>
          <a:p>
            <a:pPr rtl="0"/>
            <a:endParaRPr lang="pt-PT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EAC825B-A843-ECE3-9F1B-D50D8C348B54}"/>
              </a:ext>
            </a:extLst>
          </p:cNvPr>
          <p:cNvGraphicFramePr/>
          <p:nvPr/>
        </p:nvGraphicFramePr>
        <p:xfrm>
          <a:off x="667265" y="321276"/>
          <a:ext cx="10994848" cy="6042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Conector: Angulado 6">
            <a:extLst>
              <a:ext uri="{FF2B5EF4-FFF2-40B4-BE49-F238E27FC236}">
                <a16:creationId xmlns:a16="http://schemas.microsoft.com/office/drawing/2014/main" id="{83A73457-03AB-9FD2-0679-587905612407}"/>
              </a:ext>
            </a:extLst>
          </p:cNvPr>
          <p:cNvCxnSpPr>
            <a:cxnSpLocks/>
          </p:cNvCxnSpPr>
          <p:nvPr/>
        </p:nvCxnSpPr>
        <p:spPr>
          <a:xfrm rot="10800000">
            <a:off x="5103341" y="2187147"/>
            <a:ext cx="5226908" cy="2075937"/>
          </a:xfrm>
          <a:prstGeom prst="bentConnector3">
            <a:avLst>
              <a:gd name="adj1" fmla="val -169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76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8600"/>
            <a:ext cx="4724401" cy="6226629"/>
          </a:xfrm>
        </p:spPr>
        <p:txBody>
          <a:bodyPr rtlCol="0">
            <a:noAutofit/>
          </a:bodyPr>
          <a:lstStyle/>
          <a:p>
            <a:pPr algn="ctr" rtl="0"/>
            <a:r>
              <a:rPr lang="pt-BR" sz="8000" dirty="0"/>
              <a:t>Primeira</a:t>
            </a:r>
            <a:br>
              <a:rPr lang="pt-BR" sz="8000" dirty="0"/>
            </a:br>
            <a:r>
              <a:rPr lang="pt-BR" sz="9600" dirty="0"/>
              <a:t>Etapa</a:t>
            </a:r>
            <a:br>
              <a:rPr lang="pt-BR" sz="9600" dirty="0"/>
            </a:br>
            <a:r>
              <a:rPr lang="pt-BR" sz="9600" dirty="0"/>
              <a:t>do </a:t>
            </a:r>
            <a:br>
              <a:rPr lang="pt-BR" sz="8000" dirty="0"/>
            </a:br>
            <a:r>
              <a:rPr lang="pt-BR" sz="9600" dirty="0"/>
              <a:t>Plano</a:t>
            </a:r>
            <a:br>
              <a:rPr lang="pt-BR" sz="8000" dirty="0"/>
            </a:br>
            <a:r>
              <a:rPr lang="pt-BR" sz="8000" dirty="0"/>
              <a:t>Diretor </a:t>
            </a:r>
          </a:p>
        </p:txBody>
      </p:sp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AD5A72B-748E-EAAF-3E7F-4BFCFFAC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5" t="40388" r="41105" b="29752"/>
          <a:stretch>
            <a:fillRect/>
          </a:stretch>
        </p:blipFill>
        <p:spPr>
          <a:xfrm>
            <a:off x="4942114" y="2329743"/>
            <a:ext cx="6923314" cy="2198514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5908EE4-7B3D-E1C1-636C-2C80E3F4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5" t="40388" r="41105" b="29752"/>
          <a:stretch>
            <a:fillRect/>
          </a:stretch>
        </p:blipFill>
        <p:spPr>
          <a:xfrm>
            <a:off x="6662055" y="5063841"/>
            <a:ext cx="4724401" cy="1500244"/>
          </a:xfrm>
          <a:prstGeom prst="rect">
            <a:avLst/>
          </a:prstGeom>
          <a:ln w="1270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96F30-AAD9-0DAD-41EA-0FF155EA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B48EE8B-5DDC-FC5A-CE35-D34E9F36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8600"/>
            <a:ext cx="4724401" cy="6226629"/>
          </a:xfrm>
        </p:spPr>
        <p:txBody>
          <a:bodyPr rtlCol="0">
            <a:noAutofit/>
          </a:bodyPr>
          <a:lstStyle/>
          <a:p>
            <a:pPr algn="ctr" rtl="0"/>
            <a:r>
              <a:rPr lang="pt-BR" sz="8000" dirty="0" err="1"/>
              <a:t>Votaçao</a:t>
            </a:r>
            <a:endParaRPr lang="pt-BR" sz="8000" dirty="0"/>
          </a:p>
        </p:txBody>
      </p:sp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71B9AB3-4A84-C888-1593-3B0E17CD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5" t="40388" r="41105" b="29752"/>
          <a:stretch>
            <a:fillRect/>
          </a:stretch>
        </p:blipFill>
        <p:spPr>
          <a:xfrm>
            <a:off x="4942114" y="2329743"/>
            <a:ext cx="6923314" cy="2198514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C263DA-36ED-2E1D-0FD9-1DF0A8D48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1467847" y="4477824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6281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457731"/>
            <a:ext cx="6620931" cy="646332"/>
          </a:xfrm>
        </p:spPr>
        <p:txBody>
          <a:bodyPr rtlCol="0">
            <a:noAutofit/>
          </a:bodyPr>
          <a:lstStyle/>
          <a:p>
            <a:pPr rtl="0"/>
            <a:r>
              <a:rPr lang="pt-BR" sz="6000" dirty="0"/>
              <a:t>Desenvolvimento Econômico</a:t>
            </a:r>
            <a:br>
              <a:rPr lang="pt-BR" sz="6000" dirty="0"/>
            </a:br>
            <a:r>
              <a:rPr lang="pt-BR" sz="6000" b="0" i="0" dirty="0">
                <a:effectLst/>
              </a:rPr>
              <a:t>11/07/2025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24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DF1A1B-BBF3-4F94-A12F-E6B5ACB5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422" y="208608"/>
            <a:ext cx="4210755" cy="31580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8ECD1E-3AD1-4321-9833-56977FB38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421" y="3491326"/>
            <a:ext cx="4210755" cy="31580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A67EB86-B7DA-4992-B04B-5878097DF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42" y="2908354"/>
            <a:ext cx="5608641" cy="31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rtl="0"/>
            <a:r>
              <a:rPr lang="pt-BR" sz="6000" dirty="0"/>
              <a:t>Qualidade Urbana e Ambiental   28/07/2025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25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9C0FF2-8BE6-415C-86F0-5938B5FA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535" y="184426"/>
            <a:ext cx="4326630" cy="26561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F721DB-B257-4109-9E02-8406E2C87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535" y="3543300"/>
            <a:ext cx="4326630" cy="26145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280E7F2-8E03-444B-948E-C66E30931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81" y="5137103"/>
            <a:ext cx="5380452" cy="134942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87247"/>
            <a:ext cx="6477000" cy="1189038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sz="7300" dirty="0"/>
              <a:t>M</a:t>
            </a:r>
            <a:r>
              <a:rPr lang="pt-BR" sz="7300" i="0" dirty="0">
                <a:effectLst/>
              </a:rPr>
              <a:t>eio </a:t>
            </a:r>
            <a:r>
              <a:rPr lang="pt-BR" sz="7300" dirty="0"/>
              <a:t>A</a:t>
            </a:r>
            <a:r>
              <a:rPr lang="pt-BR" sz="7300" i="0" dirty="0">
                <a:effectLst/>
              </a:rPr>
              <a:t>mbiente</a:t>
            </a:r>
            <a:br>
              <a:rPr lang="pt-BR" sz="4400" b="0" i="0" dirty="0">
                <a:effectLst/>
              </a:rPr>
            </a:br>
            <a:r>
              <a:rPr lang="pt-BR" sz="4400" b="0" i="0" dirty="0">
                <a:effectLst/>
              </a:rPr>
              <a:t>05/08/2025</a:t>
            </a:r>
            <a:endParaRPr lang="pt-BR" sz="44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A50E1F-9E33-4B24-A001-A06FA3567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177571"/>
            <a:ext cx="3996266" cy="29974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9C68F7-E6BD-4BE2-9790-D83352A6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3311917"/>
            <a:ext cx="3996266" cy="29972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6A8D5CF-59EC-4C8D-8F61-C6FEE5DC5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11917"/>
            <a:ext cx="5209237" cy="1437697"/>
          </a:xfrm>
          <a:prstGeom prst="rect">
            <a:avLst/>
          </a:prstGeom>
        </p:spPr>
      </p:pic>
      <p:pic>
        <p:nvPicPr>
          <p:cNvPr id="6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385BB21-81F0-BAB9-1952-AC4938E971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 sz="6000" dirty="0"/>
              <a:t>Grandes Projetos de Impacto</a:t>
            </a:r>
            <a:br>
              <a:rPr lang="pt-BR" sz="6000" dirty="0"/>
            </a:br>
            <a:r>
              <a:rPr lang="pt-BR" sz="6000" b="0" i="0" dirty="0">
                <a:effectLst/>
              </a:rPr>
              <a:t>08/08/2025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771782-106B-4B1D-8837-9C09C20D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798" y="90669"/>
            <a:ext cx="4301069" cy="32258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B94115-2380-49E1-8A30-05FAA56A0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799" y="3429000"/>
            <a:ext cx="4301068" cy="32258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4C0C498-3CA8-448C-BA9B-6668F477C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00" y="2988258"/>
            <a:ext cx="5871938" cy="3260240"/>
          </a:xfrm>
          <a:prstGeom prst="rect">
            <a:avLst/>
          </a:prstGeom>
        </p:spPr>
      </p:pic>
      <p:pic>
        <p:nvPicPr>
          <p:cNvPr id="4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0360228-08BF-0D0D-2DD7-CBD9049C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51" y="835024"/>
            <a:ext cx="4850050" cy="1744415"/>
          </a:xfrm>
        </p:spPr>
        <p:txBody>
          <a:bodyPr rtlCol="0">
            <a:noAutofit/>
          </a:bodyPr>
          <a:lstStyle/>
          <a:p>
            <a:pPr rtl="0"/>
            <a:r>
              <a:rPr lang="pt-BR" sz="6000" dirty="0"/>
              <a:t>Habitação</a:t>
            </a:r>
            <a:br>
              <a:rPr lang="pt-BR" sz="6000" dirty="0"/>
            </a:br>
            <a:r>
              <a:rPr lang="pt-BR" sz="6000" b="0" i="0" dirty="0">
                <a:effectLst/>
              </a:rPr>
              <a:t>18/08/2025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AB73BC-0DDD-4074-9974-DC139F56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6" y="94333"/>
            <a:ext cx="4301065" cy="32257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9A1673-736B-455B-8863-A5CA2070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359" y="3429000"/>
            <a:ext cx="4394197" cy="32956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B7A796D-4030-4F87-B26F-F8A0582C0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93" y="3077550"/>
            <a:ext cx="3207379" cy="3278800"/>
          </a:xfrm>
          <a:prstGeom prst="rect">
            <a:avLst/>
          </a:prstGeom>
        </p:spPr>
      </p:pic>
      <p:pic>
        <p:nvPicPr>
          <p:cNvPr id="4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F69A2F9-504C-EB37-578E-8145086E43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3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BR" sz="7300" dirty="0"/>
              <a:t>Mobilidade</a:t>
            </a:r>
            <a:br>
              <a:rPr lang="pt-BR" sz="5300" dirty="0"/>
            </a:br>
            <a:r>
              <a:rPr lang="pt-BR" sz="4400" b="0" i="0" dirty="0">
                <a:effectLst/>
              </a:rPr>
              <a:t>21/08/2025</a:t>
            </a:r>
            <a:endParaRPr lang="pt-BR" sz="44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29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99C52A-F9E5-47DD-9943-A5D72AF2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113391"/>
            <a:ext cx="4140199" cy="31051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DF127E-3ED8-4BC3-AB9D-E6089E80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48" y="3429000"/>
            <a:ext cx="4140201" cy="31051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54995C-5D3E-4CA5-895D-52DC8C7C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107" y="2700073"/>
            <a:ext cx="3761317" cy="1815266"/>
          </a:xfrm>
          <a:prstGeom prst="rect">
            <a:avLst/>
          </a:prstGeom>
        </p:spPr>
      </p:pic>
      <p:pic>
        <p:nvPicPr>
          <p:cNvPr id="6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C4AA15D-EFF9-425B-F83B-CAD04FB5BE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FCE5B-9B80-975E-B7F5-83CBB1E37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124562B-C61A-D027-E992-78D1A79D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04058"/>
            <a:ext cx="5983357" cy="1189038"/>
          </a:xfrm>
        </p:spPr>
        <p:txBody>
          <a:bodyPr rtlCol="0">
            <a:normAutofit fontScale="90000"/>
          </a:bodyPr>
          <a:lstStyle>
            <a:defPPr>
              <a:defRPr lang="pt-PT"/>
            </a:defPPr>
          </a:lstStyle>
          <a:p>
            <a:pPr rtl="0"/>
            <a:r>
              <a:rPr lang="pt-PT" sz="6000" dirty="0"/>
              <a:t>Agradecimentos</a:t>
            </a:r>
            <a:r>
              <a:rPr lang="pt-PT" sz="6600" dirty="0"/>
              <a:t> </a:t>
            </a:r>
          </a:p>
        </p:txBody>
      </p:sp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6D427C19-10BC-45DB-93A7-17A11FE49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429788"/>
            <a:ext cx="5758070" cy="4041913"/>
          </a:xfrm>
        </p:spPr>
        <p:txBody>
          <a:bodyPr rtlCol="0">
            <a:normAutofit/>
          </a:bodyPr>
          <a:lstStyle>
            <a:defPPr>
              <a:defRPr lang="pt-PT"/>
            </a:defPPr>
          </a:lstStyle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PT" sz="5400" dirty="0"/>
              <a:t>Neusa Barbado – Governadora Assistente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endParaRPr lang="pt-PT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882EE-24A3-B418-0D9F-7310C1920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1454649" y="4323756"/>
            <a:ext cx="2831399" cy="1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5642C0A0-0016-DC9A-97F4-5857B6365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793" y="898577"/>
            <a:ext cx="4104503" cy="41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BR" sz="7300" dirty="0"/>
              <a:t>Saneamento</a:t>
            </a:r>
            <a:br>
              <a:rPr lang="pt-BR" sz="7300" dirty="0"/>
            </a:br>
            <a:r>
              <a:rPr lang="pt-BR" b="0" i="0" dirty="0">
                <a:effectLst/>
              </a:rPr>
              <a:t>10/09/2025</a:t>
            </a:r>
            <a:endParaRPr lang="pt-BR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30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276764-36EE-46E8-855A-6015E147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152" y="96955"/>
            <a:ext cx="4427968" cy="33320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C31508-F925-42C8-8969-E08D69B13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151" y="3537022"/>
            <a:ext cx="4427969" cy="33209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ECA5892-0CE4-4EF6-BA50-EA99DBF89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303" y="3429000"/>
            <a:ext cx="4926794" cy="1359746"/>
          </a:xfrm>
          <a:prstGeom prst="rect">
            <a:avLst/>
          </a:prstGeom>
        </p:spPr>
      </p:pic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B74830A-65CB-3CE5-9004-5C0298E0B9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 sz="6000" dirty="0"/>
              <a:t>Desenvolvimento Rural Sustentável</a:t>
            </a:r>
            <a:br>
              <a:rPr lang="pt-BR" sz="6000" dirty="0"/>
            </a:br>
            <a:r>
              <a:rPr lang="pt-BR" sz="6000" b="0" i="0" dirty="0">
                <a:effectLst/>
              </a:rPr>
              <a:t>12/09/2025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31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03D711-30EB-4B96-92B5-21C8E47B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91" y="49892"/>
            <a:ext cx="4322634" cy="32419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F0BA01-2B9C-4AA0-96A5-3653A5F32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33" y="3543300"/>
            <a:ext cx="4322634" cy="32419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1FCD04-E9EC-47EF-81CE-D7F268066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447" y="3010351"/>
            <a:ext cx="5242565" cy="2910797"/>
          </a:xfrm>
          <a:prstGeom prst="rect">
            <a:avLst/>
          </a:prstGeom>
        </p:spPr>
      </p:pic>
      <p:pic>
        <p:nvPicPr>
          <p:cNvPr id="5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1F32559-C223-65EA-72DC-61EB88CDCD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 sz="6000" dirty="0"/>
              <a:t>Expansão Urbana</a:t>
            </a:r>
            <a:br>
              <a:rPr lang="pt-BR" sz="6000" dirty="0"/>
            </a:br>
            <a:r>
              <a:rPr lang="pt-BR" sz="6000" b="0" i="0" dirty="0">
                <a:effectLst/>
              </a:rPr>
              <a:t>16/09/2025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32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BB30BB-DB7C-44F0-A048-9B79D2433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179" y="112189"/>
            <a:ext cx="4419598" cy="33146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0BFBAF-F9FF-44B6-91A5-BE637C67B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179" y="3623433"/>
            <a:ext cx="4419598" cy="33146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99AFF15-F8D1-4E38-BD61-BCA3804C5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935" y="2178103"/>
            <a:ext cx="3148112" cy="3218213"/>
          </a:xfrm>
          <a:prstGeom prst="rect">
            <a:avLst/>
          </a:prstGeom>
        </p:spPr>
      </p:pic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404371D-9F6C-1AF0-298E-C4A49C6839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255" y="769033"/>
            <a:ext cx="6465145" cy="1325563"/>
          </a:xfrm>
        </p:spPr>
        <p:txBody>
          <a:bodyPr rtlCol="0">
            <a:noAutofit/>
          </a:bodyPr>
          <a:lstStyle/>
          <a:p>
            <a:pPr rtl="0"/>
            <a:r>
              <a:rPr lang="pt-BR" sz="6000" dirty="0"/>
              <a:t>Mobilidade e Transporte Urbano</a:t>
            </a:r>
            <a:br>
              <a:rPr lang="pt-BR" dirty="0"/>
            </a:br>
            <a:r>
              <a:rPr lang="pt-BR" b="0" i="0" dirty="0">
                <a:effectLst/>
              </a:rPr>
              <a:t>18/09/2025</a:t>
            </a:r>
            <a:endParaRPr lang="pt-BR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FE4E21-5B97-4837-B711-1BF389EC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27" y="57606"/>
            <a:ext cx="4286250" cy="3214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A335F4-93E7-4F73-A65E-156D0BABA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6" y="3585706"/>
            <a:ext cx="4286250" cy="32146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789BF40-5B27-4D94-89BE-96969D632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125" y="4152888"/>
            <a:ext cx="3581400" cy="1728436"/>
          </a:xfrm>
          <a:prstGeom prst="rect">
            <a:avLst/>
          </a:prstGeom>
        </p:spPr>
      </p:pic>
      <p:pic>
        <p:nvPicPr>
          <p:cNvPr id="2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7B1E4F3-4799-959E-44B5-C142DDE809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803992" y="5881324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4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4075"/>
            <a:ext cx="6477000" cy="1189038"/>
          </a:xfrm>
        </p:spPr>
        <p:txBody>
          <a:bodyPr rtlCol="0">
            <a:noAutofit/>
          </a:bodyPr>
          <a:lstStyle/>
          <a:p>
            <a:pPr rtl="0"/>
            <a:r>
              <a:rPr lang="pt-BR" sz="8000" dirty="0"/>
              <a:t>Patrimônio Cultural</a:t>
            </a:r>
            <a:br>
              <a:rPr lang="pt-BR" sz="6000" dirty="0"/>
            </a:br>
            <a:r>
              <a:rPr lang="pt-BR" sz="6000" b="0" i="0" dirty="0">
                <a:effectLst/>
              </a:rPr>
              <a:t>29/09/2025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34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3EF62A-1DBD-482C-A6DF-0AE64809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338" y="93421"/>
            <a:ext cx="4255910" cy="31919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46F1E9-1226-475F-80D5-87393528F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338" y="3470019"/>
            <a:ext cx="4255910" cy="319193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501C99-4369-43E1-8D60-5FBD55BF65C0}"/>
              </a:ext>
            </a:extLst>
          </p:cNvPr>
          <p:cNvSpPr txBox="1"/>
          <p:nvPr/>
        </p:nvSpPr>
        <p:spPr>
          <a:xfrm>
            <a:off x="655863" y="4330773"/>
            <a:ext cx="6216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+mj-lt"/>
              </a:rPr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773BC0-75A3-40FE-B81A-78FB28094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376" y="3798615"/>
            <a:ext cx="5057793" cy="1794700"/>
          </a:xfrm>
          <a:prstGeom prst="rect">
            <a:avLst/>
          </a:prstGeom>
        </p:spPr>
      </p:pic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4DC4F1D-B00E-997D-BF80-A0AA0446C9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098" y="781697"/>
            <a:ext cx="6220101" cy="1325563"/>
          </a:xfrm>
        </p:spPr>
        <p:txBody>
          <a:bodyPr rtlCol="0">
            <a:noAutofit/>
          </a:bodyPr>
          <a:lstStyle/>
          <a:p>
            <a:pPr rtl="0"/>
            <a:r>
              <a:rPr lang="pt-BR" sz="6000" dirty="0"/>
              <a:t>Áreas De Risco</a:t>
            </a:r>
            <a:br>
              <a:rPr lang="pt-BR" dirty="0"/>
            </a:br>
            <a:r>
              <a:rPr lang="pt-BR" b="0" i="0" dirty="0">
                <a:effectLst/>
              </a:rPr>
              <a:t>09/10/2025</a:t>
            </a:r>
            <a:endParaRPr lang="pt-BR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175086-BDFE-438B-AE54-25E87D10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" y="3478427"/>
            <a:ext cx="4621965" cy="32694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679473-99EA-459D-902E-D17CC4B7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2" r="10686"/>
          <a:stretch>
            <a:fillRect/>
          </a:stretch>
        </p:blipFill>
        <p:spPr>
          <a:xfrm>
            <a:off x="113320" y="110130"/>
            <a:ext cx="4480451" cy="29980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A9B325B-C056-43A9-9996-B3FCEA63E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935" y="2939188"/>
            <a:ext cx="5412428" cy="1493776"/>
          </a:xfrm>
          <a:prstGeom prst="rect">
            <a:avLst/>
          </a:prstGeom>
        </p:spPr>
      </p:pic>
      <p:pic>
        <p:nvPicPr>
          <p:cNvPr id="2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8F75FFE-CD44-76E6-74BB-52F9017D9E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845511" y="5828800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94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50" y="2619259"/>
            <a:ext cx="9141397" cy="615553"/>
          </a:xfrm>
        </p:spPr>
        <p:txBody>
          <a:bodyPr rtlCol="0">
            <a:noAutofit/>
          </a:bodyPr>
          <a:lstStyle/>
          <a:p>
            <a:pPr algn="l" rtl="0"/>
            <a:r>
              <a:rPr lang="pt-BR" sz="7200" dirty="0"/>
              <a:t>Dinâmica </a:t>
            </a:r>
            <a:br>
              <a:rPr lang="pt-BR" sz="7200" dirty="0"/>
            </a:br>
            <a:r>
              <a:rPr lang="pt-BR" sz="7200" dirty="0"/>
              <a:t>Imobiliária</a:t>
            </a:r>
            <a:br>
              <a:rPr lang="pt-BR" sz="6000" dirty="0"/>
            </a:br>
            <a:r>
              <a:rPr lang="pt-BR" sz="6000" b="0" i="0" dirty="0">
                <a:effectLst/>
              </a:rPr>
              <a:t>16/10/2025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36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1047AC-5EBF-482A-AFF8-10FD72044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915" y="3477155"/>
            <a:ext cx="4326466" cy="32448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1BCBF2C-FAD3-435F-B0B2-445859715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5" y="135996"/>
            <a:ext cx="4326466" cy="32448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AC5BA53-069E-4E33-831C-2461BC9D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652" y="2478376"/>
            <a:ext cx="3210405" cy="3281893"/>
          </a:xfrm>
          <a:prstGeom prst="rect">
            <a:avLst/>
          </a:prstGeom>
        </p:spPr>
      </p:pic>
      <p:pic>
        <p:nvPicPr>
          <p:cNvPr id="4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4596591-15FB-7E3E-54DA-B11BC8B648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06064" y="5035991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86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 sz="9600" dirty="0"/>
              <a:t>Turismo</a:t>
            </a:r>
            <a:br>
              <a:rPr lang="pt-BR" sz="6000" dirty="0"/>
            </a:br>
            <a:r>
              <a:rPr lang="pt-BR" sz="6000" b="0" i="0" dirty="0">
                <a:effectLst/>
              </a:rPr>
              <a:t>27/10/2025</a:t>
            </a:r>
            <a:endParaRPr lang="pt-BR" sz="60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F0FD68-1C93-4E4B-B917-91A98E8E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33" y="73940"/>
            <a:ext cx="4275666" cy="32067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6AA017-568F-45AB-A8C7-C7242EA4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67" y="3462338"/>
            <a:ext cx="4275666" cy="320674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7E0DB64-088A-4AE8-AE4E-DFFC60238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76" y="3037687"/>
            <a:ext cx="3757905" cy="2028025"/>
          </a:xfrm>
          <a:prstGeom prst="rect">
            <a:avLst/>
          </a:prstGeom>
        </p:spPr>
      </p:pic>
      <p:pic>
        <p:nvPicPr>
          <p:cNvPr id="5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16A7FF0-50BE-5987-2DB4-9E1BACC882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5" y="215219"/>
            <a:ext cx="6477000" cy="1189038"/>
          </a:xfrm>
        </p:spPr>
        <p:txBody>
          <a:bodyPr rtlCol="0">
            <a:noAutofit/>
          </a:bodyPr>
          <a:lstStyle/>
          <a:p>
            <a:pPr rtl="0"/>
            <a:r>
              <a:rPr lang="pt-BR" sz="7200" dirty="0"/>
              <a:t>Uso e Ocupação</a:t>
            </a:r>
            <a:br>
              <a:rPr lang="pt-BR" sz="7200" dirty="0"/>
            </a:br>
            <a:r>
              <a:rPr lang="pt-BR" sz="7200" dirty="0"/>
              <a:t>do Solo</a:t>
            </a:r>
            <a:br>
              <a:rPr lang="pt-BR" sz="6000" dirty="0"/>
            </a:br>
            <a:r>
              <a:rPr lang="pt-BR" sz="6000" b="0" dirty="0"/>
              <a:t>12</a:t>
            </a:r>
            <a:r>
              <a:rPr lang="pt-BR" sz="6000" b="0" i="0" dirty="0">
                <a:effectLst/>
              </a:rPr>
              <a:t>/11/2025</a:t>
            </a:r>
            <a:endParaRPr lang="pt-BR" sz="6000" b="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38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562429-B1B0-4EB4-B524-D68B6A92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518" y="118533"/>
            <a:ext cx="4190999" cy="31432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3B0FBF6-31C8-4862-8C73-CF980A238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404" y="3543300"/>
            <a:ext cx="4190999" cy="31432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C8BBA4-420A-413E-9E77-F4B122B3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225" y="3429000"/>
            <a:ext cx="2901519" cy="2966129"/>
          </a:xfrm>
          <a:prstGeom prst="rect">
            <a:avLst/>
          </a:prstGeom>
        </p:spPr>
      </p:pic>
      <p:pic>
        <p:nvPicPr>
          <p:cNvPr id="3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C38FF56-87AF-5856-3C6E-7D3F9A96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639761"/>
            <a:ext cx="6477000" cy="1189038"/>
          </a:xfrm>
        </p:spPr>
        <p:txBody>
          <a:bodyPr rtlCol="0">
            <a:noAutofit/>
          </a:bodyPr>
          <a:lstStyle/>
          <a:p>
            <a:pPr rtl="0"/>
            <a:r>
              <a:rPr lang="pt-BR" sz="7200" dirty="0"/>
              <a:t>Construção</a:t>
            </a:r>
            <a:br>
              <a:rPr lang="pt-BR" sz="7200" dirty="0"/>
            </a:br>
            <a:r>
              <a:rPr lang="pt-BR" sz="7200" dirty="0"/>
              <a:t>em APA</a:t>
            </a:r>
            <a:br>
              <a:rPr lang="pt-BR" sz="4400" dirty="0"/>
            </a:br>
            <a:r>
              <a:rPr lang="pt-BR" sz="4400" b="0" i="0" dirty="0">
                <a:effectLst/>
              </a:rPr>
              <a:t>14/11/2025</a:t>
            </a:r>
            <a:endParaRPr lang="pt-BR" sz="440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39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8C14E6-8DEC-4193-B289-D869F429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088" y="166069"/>
            <a:ext cx="4530343" cy="28355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82AF180-13C5-4B62-9EFB-C0F18FEC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276" y="3239221"/>
            <a:ext cx="4573155" cy="342986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E45BC84-74B6-4779-A43D-F7E5E588D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996" y="3634218"/>
            <a:ext cx="4782552" cy="1319936"/>
          </a:xfrm>
          <a:prstGeom prst="rect">
            <a:avLst/>
          </a:prstGeom>
        </p:spPr>
      </p:pic>
      <p:pic>
        <p:nvPicPr>
          <p:cNvPr id="4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68C266E-AB72-D155-4DE1-940D6369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8FBA0F3-033B-9937-DC45-E1322FE0A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62" y="486158"/>
            <a:ext cx="9141397" cy="615553"/>
          </a:xfrm>
        </p:spPr>
        <p:txBody>
          <a:bodyPr>
            <a:noAutofit/>
          </a:bodyPr>
          <a:lstStyle/>
          <a:p>
            <a:r>
              <a:rPr lang="pt-BR" sz="5400" dirty="0"/>
              <a:t>PAUTA DO DIA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A7DEB7-1FD3-9060-B002-0A3097414B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888" y="1518441"/>
            <a:ext cx="11642224" cy="4333426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Abertura da Reunião do Plenário pelo Presidente Valcir Simão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EVENTO CONJUNTO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Abertura da Conferência das Cidades pelo Secretário Renato </a:t>
            </a:r>
            <a:r>
              <a:rPr lang="pt-BR" sz="2800" dirty="0" err="1"/>
              <a:t>Caobianco</a:t>
            </a:r>
            <a:endParaRPr lang="pt-BR" sz="2800" dirty="0"/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Apresentação da Conferência das Cidades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Eleição do Conselho da Cidade de Umuarama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Apresentação de Chapas para concorrer a Diretoria do CDU, até dia 09.12.25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Eleição da Nova Diretoria do CDU 2026, posse em 14 de Janeiro 2026.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Apresentação do Projeto “Eu conto ou você conta”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800" dirty="0"/>
              <a:t>Reunião do Programa Paraná Produtivo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C65101-361E-EDD0-D914-A2CD0827A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9170868" y="241707"/>
            <a:ext cx="2831399" cy="1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63484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371475"/>
            <a:ext cx="6477000" cy="1189038"/>
          </a:xfrm>
        </p:spPr>
        <p:txBody>
          <a:bodyPr rtlCol="0">
            <a:noAutofit/>
          </a:bodyPr>
          <a:lstStyle/>
          <a:p>
            <a:pPr rtl="0"/>
            <a:r>
              <a:rPr lang="pt-BR" sz="7200" dirty="0"/>
              <a:t>Sistemas Construtivos Diferenciados</a:t>
            </a:r>
            <a:br>
              <a:rPr lang="pt-BR" sz="6000" dirty="0"/>
            </a:br>
            <a:r>
              <a:rPr lang="pt-BR" sz="6000" b="0" dirty="0"/>
              <a:t>05</a:t>
            </a:r>
            <a:r>
              <a:rPr lang="pt-BR" sz="6000" b="0" i="0" dirty="0">
                <a:effectLst/>
              </a:rPr>
              <a:t>/12/2025</a:t>
            </a:r>
            <a:endParaRPr lang="pt-BR" sz="6000" b="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7456F06-095C-4211-AFDF-19EC4BB23444}" type="datetime1">
              <a:rPr lang="pt-BR" smtClean="0"/>
              <a:t>10/12/2025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40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CD15EAE-6C00-4DF7-9153-17A7E04C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712" y="145825"/>
            <a:ext cx="4284132" cy="32130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7A11DC-C688-49C3-BEF2-7E7A6BFF1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631" y="3520396"/>
            <a:ext cx="2901519" cy="2966129"/>
          </a:xfrm>
          <a:prstGeom prst="rect">
            <a:avLst/>
          </a:prstGeom>
        </p:spPr>
      </p:pic>
      <p:pic>
        <p:nvPicPr>
          <p:cNvPr id="11" name="Imagem 10" descr="Grupo de pessoas sentadas ao redor de mesa com cadeira&#10;&#10;O conteúdo gerado por IA pode estar incorreto.">
            <a:extLst>
              <a:ext uri="{FF2B5EF4-FFF2-40B4-BE49-F238E27FC236}">
                <a16:creationId xmlns:a16="http://schemas.microsoft.com/office/drawing/2014/main" id="{A50EC989-BFD6-BC6B-E1F9-C8F15B73B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585" y="3499077"/>
            <a:ext cx="4281259" cy="3213098"/>
          </a:xfrm>
          <a:prstGeom prst="rect">
            <a:avLst/>
          </a:prstGeom>
        </p:spPr>
      </p:pic>
      <p:pic>
        <p:nvPicPr>
          <p:cNvPr id="12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8A30EBD-C8FA-420C-0C9E-F8425FFBB3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5" t="40388" r="41105" b="29752"/>
          <a:stretch>
            <a:fillRect/>
          </a:stretch>
        </p:blipFill>
        <p:spPr>
          <a:xfrm>
            <a:off x="4344768" y="5788963"/>
            <a:ext cx="2894232" cy="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BBF7E-B683-C97B-BAA4-80E97470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253774"/>
            <a:ext cx="11085286" cy="1189038"/>
          </a:xfrm>
        </p:spPr>
        <p:txBody>
          <a:bodyPr anchor="t">
            <a:normAutofit/>
          </a:bodyPr>
          <a:lstStyle/>
          <a:p>
            <a:r>
              <a:rPr lang="pt-BR" sz="3200" dirty="0"/>
              <a:t>PARTICIPAÇÃO DE AUTORIDADES E DA </a:t>
            </a:r>
            <a:r>
              <a:rPr lang="pt-BR" sz="3200" dirty="0" err="1"/>
              <a:t>DA</a:t>
            </a:r>
            <a:r>
              <a:rPr lang="pt-BR" sz="3200" dirty="0"/>
              <a:t> SOCIEDADE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FCAB7C-137A-908C-40B2-5B1BADC4A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771" y="1442812"/>
            <a:ext cx="5789386" cy="369973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800" dirty="0"/>
              <a:t>849 PESSOAS PARTICIPARAM DO PROCESSO DE REVISÃO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800" dirty="0"/>
              <a:t>PRIMEIRA VEZ NA HISTÓRIA DE UMUARAMA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sz="2800" dirty="0"/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pt-BR" sz="2800" dirty="0"/>
              <a:t>PLANO DIRETOR REVISADO PELA PREFEITURA E COMUNIDADE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pt-BR" sz="2800" dirty="0"/>
              <a:t>METODOLOGIA PRÓPRIA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0B9A2F-91A1-4393-3C9C-6DD245A968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289" b="-1"/>
          <a:stretch>
            <a:fillRect/>
          </a:stretch>
        </p:blipFill>
        <p:spPr>
          <a:xfrm>
            <a:off x="8654493" y="1539124"/>
            <a:ext cx="2487386" cy="1285149"/>
          </a:xfrm>
          <a:prstGeom prst="rect">
            <a:avLst/>
          </a:prstGeom>
          <a:noFill/>
        </p:spPr>
      </p:pic>
      <p:pic>
        <p:nvPicPr>
          <p:cNvPr id="5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A6BFD25-6CA4-6C73-6628-B4883AB15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5" t="40388" r="41105" b="29752"/>
          <a:stretch>
            <a:fillRect/>
          </a:stretch>
        </p:blipFill>
        <p:spPr>
          <a:xfrm>
            <a:off x="7874000" y="3093517"/>
            <a:ext cx="4114800" cy="130666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A5C51EF-7A87-39AC-8C6F-E1BA459A1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482487" y="4669425"/>
            <a:ext cx="2831399" cy="1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568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4030"/>
            <a:ext cx="4607065" cy="17997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t-BR" b="1" dirty="0"/>
              <a:t>AGRADECIMENTO ESPECIAL A </a:t>
            </a:r>
            <a:br>
              <a:rPr lang="pt-BR" b="1" dirty="0"/>
            </a:br>
            <a:r>
              <a:rPr lang="pt-BR" b="1" dirty="0"/>
              <a:t>TODOS OS </a:t>
            </a:r>
            <a:br>
              <a:rPr lang="pt-BR" b="1" dirty="0"/>
            </a:br>
            <a:r>
              <a:rPr lang="pt-BR" b="1" dirty="0"/>
              <a:t>NOSSOS</a:t>
            </a:r>
            <a:br>
              <a:rPr lang="pt-BR" b="1" dirty="0"/>
            </a:br>
            <a:r>
              <a:rPr lang="pt-BR" b="1" dirty="0"/>
              <a:t> PARCEIROS </a:t>
            </a:r>
            <a:br>
              <a:rPr lang="pt-BR" b="1" dirty="0"/>
            </a:br>
            <a:r>
              <a:rPr lang="pt-BR" b="1" dirty="0"/>
              <a:t>NA REALIZAÇÃO</a:t>
            </a:r>
            <a:br>
              <a:rPr lang="pt-BR" b="1" dirty="0"/>
            </a:br>
            <a:r>
              <a:rPr lang="pt-BR" b="1" dirty="0"/>
              <a:t> DAS AUDIÊNCIAS</a:t>
            </a:r>
            <a:br>
              <a:rPr lang="pt-BR" b="1" dirty="0"/>
            </a:br>
            <a:r>
              <a:rPr lang="pt-BR" dirty="0"/>
              <a:t>PÚBLICAS</a:t>
            </a:r>
            <a:br>
              <a:rPr lang="pt-BR" dirty="0"/>
            </a:br>
            <a:r>
              <a:rPr lang="pt-BR" dirty="0"/>
              <a:t>DO PLANO DIRETOR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DD3645-BA0C-4020-9580-F9C3D6BB4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53" t="21274" r="12657" b="33787"/>
          <a:stretch>
            <a:fillRect/>
          </a:stretch>
        </p:blipFill>
        <p:spPr>
          <a:xfrm>
            <a:off x="7601869" y="2007600"/>
            <a:ext cx="4222750" cy="1399419"/>
          </a:xfrm>
          <a:prstGeom prst="rect">
            <a:avLst/>
          </a:prstGeom>
          <a:ln w="38100" cap="sq">
            <a:solidFill>
              <a:schemeClr val="tx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C9BAE77-19F3-4CAF-9E60-FA567BCB3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616" y="4432130"/>
            <a:ext cx="2901519" cy="29661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5A24D8-D4B9-4E77-B9C9-1A2CE6D15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664" y="554541"/>
            <a:ext cx="3657158" cy="10093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6F119A-E700-4C73-93A5-26BC7869A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556" y="359500"/>
            <a:ext cx="2899660" cy="139941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92CCCE-7B17-40A9-A02C-11A1F7A85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294" y="4366376"/>
            <a:ext cx="2993714" cy="16181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4CB489-196E-4F69-A9A6-C5A07A414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603" y="2779407"/>
            <a:ext cx="4748641" cy="16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7355BED-1D7D-D05B-7699-92A38027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592" y="1696279"/>
            <a:ext cx="6533522" cy="2395504"/>
          </a:xfrm>
        </p:spPr>
        <p:txBody>
          <a:bodyPr>
            <a:normAutofit/>
          </a:bodyPr>
          <a:lstStyle/>
          <a:p>
            <a:pPr algn="ctr"/>
            <a:r>
              <a:rPr lang="pt-BR" sz="6000" dirty="0"/>
              <a:t>Eleição da Diretoria do CDU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6B75E6-3AF8-1180-6E65-5635F1A35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6569934" y="3762207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4982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D12AF-0D27-E49E-45B2-484AC99E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das Chapas Inscritas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C45651-3014-EF25-F95E-812277289B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2236305"/>
            <a:ext cx="6477000" cy="3276600"/>
          </a:xfrm>
        </p:spPr>
        <p:txBody>
          <a:bodyPr/>
          <a:lstStyle/>
          <a:p>
            <a:r>
              <a:rPr lang="pt-BR" sz="6600" dirty="0"/>
              <a:t>Aprovação pelo Plenário do CDU</a:t>
            </a:r>
          </a:p>
        </p:txBody>
      </p:sp>
    </p:spTree>
    <p:extLst>
      <p:ext uri="{BB962C8B-B14F-4D97-AF65-F5344CB8AC3E}">
        <p14:creationId xmlns:p14="http://schemas.microsoft.com/office/powerpoint/2010/main" val="30268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94746-CBFE-E57A-353B-BC07AF27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Cumprimentos aos Eleitos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22D070-9BFF-6C4C-90B1-5F81974448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8753061" cy="3276600"/>
          </a:xfrm>
        </p:spPr>
        <p:txBody>
          <a:bodyPr/>
          <a:lstStyle/>
          <a:p>
            <a:r>
              <a:rPr lang="pt-BR" sz="4000" dirty="0"/>
              <a:t>Presidente:</a:t>
            </a:r>
          </a:p>
          <a:p>
            <a:r>
              <a:rPr lang="pt-BR" sz="4000" dirty="0"/>
              <a:t>Luciano Souto</a:t>
            </a:r>
          </a:p>
          <a:p>
            <a:r>
              <a:rPr lang="pt-BR" sz="4000" dirty="0"/>
              <a:t>Vice-presidente: </a:t>
            </a:r>
          </a:p>
          <a:p>
            <a:r>
              <a:rPr lang="pt-BR" sz="4000" dirty="0"/>
              <a:t>Michel Furlan</a:t>
            </a:r>
          </a:p>
          <a:p>
            <a:r>
              <a:rPr lang="pt-BR" sz="4000" dirty="0"/>
              <a:t>Secretário: </a:t>
            </a:r>
          </a:p>
          <a:p>
            <a:r>
              <a:rPr lang="pt-BR" sz="4000" dirty="0" err="1"/>
              <a:t>Christhian</a:t>
            </a:r>
            <a:r>
              <a:rPr lang="pt-BR" sz="4000" dirty="0"/>
              <a:t> </a:t>
            </a:r>
            <a:r>
              <a:rPr lang="pt-BR" sz="4000" dirty="0" err="1"/>
              <a:t>Pellacani</a:t>
            </a:r>
            <a:endParaRPr lang="pt-BR" sz="4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A9310C-4382-A9C7-08AE-30F7D3A81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7762630" y="240784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3B09CBA-E039-06B3-1714-F5D71FB05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8160364" y="1764785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3230351-BA3C-5101-FCD3-47C1A7007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6467628" y="2168653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24FF0CE-CE46-ECE5-AE4F-1569EA0A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7524091" y="3288786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3791EAE-1162-0BEF-CD9F-08A9321A6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6239027" y="4038602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D7D1BA0-1D52-B124-98AB-952FAF825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6754121" y="4870708"/>
            <a:ext cx="4266405" cy="166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79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26806-6C24-17E4-61A8-DCAAFDA6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CONVIDO A PROFESSORA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313C27-3465-E255-D246-E3DA54E2D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 descr="Texto, Aplicativo&#10;&#10;O conteúdo gerado por IA pode estar incorreto.">
            <a:extLst>
              <a:ext uri="{FF2B5EF4-FFF2-40B4-BE49-F238E27FC236}">
                <a16:creationId xmlns:a16="http://schemas.microsoft.com/office/drawing/2014/main" id="{0058AAA6-94EA-8C7E-3B26-48B0D0EB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97" b="40726"/>
          <a:stretch>
            <a:fillRect/>
          </a:stretch>
        </p:blipFill>
        <p:spPr>
          <a:xfrm>
            <a:off x="1587500" y="2080629"/>
            <a:ext cx="4508500" cy="4150359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05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524" y="176364"/>
            <a:ext cx="3628522" cy="4465639"/>
          </a:xfrm>
        </p:spPr>
        <p:txBody>
          <a:bodyPr rtlCol="0"/>
          <a:lstStyle>
            <a:defPPr>
              <a:defRPr lang="pt-PT"/>
            </a:defPPr>
          </a:lstStyle>
          <a:p>
            <a:pPr algn="ctr" rtl="0"/>
            <a:r>
              <a:rPr lang="pt-PT" sz="4400" dirty="0">
                <a:solidFill>
                  <a:schemeClr val="bg1"/>
                </a:solidFill>
              </a:rPr>
              <a:t>Professora </a:t>
            </a:r>
            <a:r>
              <a:rPr lang="pt-PT" sz="5400" dirty="0">
                <a:solidFill>
                  <a:schemeClr val="bg1"/>
                </a:solidFill>
              </a:rPr>
              <a:t>Lu Picelli</a:t>
            </a:r>
            <a:br>
              <a:rPr lang="pt-PT" dirty="0">
                <a:solidFill>
                  <a:schemeClr val="bg1"/>
                </a:solidFill>
              </a:rPr>
            </a:br>
            <a:br>
              <a:rPr lang="pt-PT" dirty="0">
                <a:solidFill>
                  <a:schemeClr val="bg1"/>
                </a:solidFill>
              </a:rPr>
            </a:b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91BFB7E-CA72-B9D5-D903-1B816EC2C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84444FC-9652-6059-7253-C09B4B0CCD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 descr="Texto, Aplicativo&#10;&#10;O conteúdo gerado por IA pode estar incorreto.">
            <a:extLst>
              <a:ext uri="{FF2B5EF4-FFF2-40B4-BE49-F238E27FC236}">
                <a16:creationId xmlns:a16="http://schemas.microsoft.com/office/drawing/2014/main" id="{76DF8F78-CDC2-C64A-EDD3-C7AAC300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758723"/>
            <a:ext cx="7624248" cy="5340553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DDDE0D3-84D5-C869-1726-E535DC893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6664" y="2098308"/>
            <a:ext cx="3266241" cy="4583328"/>
          </a:xfrm>
          <a:noFill/>
        </p:spPr>
        <p:txBody>
          <a:bodyPr/>
          <a:lstStyle/>
          <a:p>
            <a:pPr algn="ctr"/>
            <a:r>
              <a:rPr lang="pt-BR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JANELAS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PARA O 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MUNDO</a:t>
            </a:r>
          </a:p>
          <a:p>
            <a:pPr algn="ctr"/>
            <a:r>
              <a:rPr lang="pt-BR" sz="3200" dirty="0">
                <a:latin typeface="Comic Sans MS" panose="030F0702030302020204" pitchFamily="66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CATALIZADOR </a:t>
            </a:r>
            <a:endParaRPr lang="pt-BR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pt-B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TRANSFORMAÇÕES</a:t>
            </a:r>
            <a:endParaRPr lang="pt-BR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7CCC06EB-3A6D-7EE6-D488-D1F233D7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0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graphicFrame>
        <p:nvGraphicFramePr>
          <p:cNvPr id="11" name="CaixaDeTexto 8">
            <a:extLst>
              <a:ext uri="{FF2B5EF4-FFF2-40B4-BE49-F238E27FC236}">
                <a16:creationId xmlns:a16="http://schemas.microsoft.com/office/drawing/2014/main" id="{55784259-D578-F948-A88A-1B602BD76ED2}"/>
              </a:ext>
            </a:extLst>
          </p:cNvPr>
          <p:cNvGraphicFramePr/>
          <p:nvPr/>
        </p:nvGraphicFramePr>
        <p:xfrm>
          <a:off x="5791200" y="812800"/>
          <a:ext cx="6173609" cy="489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3061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426EC2-65F7-DD33-B1DF-5B91CCD4B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975BE23-6E38-0063-259A-C7D4362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2C99CD6D-24F9-BBA2-9DCC-CEC94430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8" y="247206"/>
            <a:ext cx="11383964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5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A6B50F-261E-5F09-2C6C-CB0AD8C3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600" y="0"/>
            <a:ext cx="5080000" cy="6294439"/>
          </a:xfrm>
        </p:spPr>
        <p:txBody>
          <a:bodyPr/>
          <a:lstStyle/>
          <a:p>
            <a:pPr algn="ctr"/>
            <a:r>
              <a:rPr lang="pt-BR" sz="7200" dirty="0">
                <a:solidFill>
                  <a:schemeClr val="tx1"/>
                </a:solidFill>
              </a:rPr>
              <a:t>Saudação </a:t>
            </a:r>
            <a:br>
              <a:rPr lang="pt-BR" sz="7200" dirty="0">
                <a:solidFill>
                  <a:schemeClr val="tx1"/>
                </a:solidFill>
              </a:rPr>
            </a:br>
            <a:br>
              <a:rPr lang="pt-BR" sz="7200" dirty="0">
                <a:solidFill>
                  <a:schemeClr val="tx1"/>
                </a:solidFill>
              </a:rPr>
            </a:br>
            <a:r>
              <a:rPr lang="pt-BR" sz="7200" dirty="0">
                <a:solidFill>
                  <a:schemeClr val="tx1"/>
                </a:solidFill>
              </a:rPr>
              <a:t>ao</a:t>
            </a:r>
            <a:br>
              <a:rPr lang="pt-BR" sz="7200" dirty="0">
                <a:solidFill>
                  <a:schemeClr val="tx1"/>
                </a:solidFill>
              </a:rPr>
            </a:br>
            <a:br>
              <a:rPr lang="pt-BR" sz="7200" dirty="0">
                <a:solidFill>
                  <a:schemeClr val="tx1"/>
                </a:solidFill>
              </a:rPr>
            </a:br>
            <a:r>
              <a:rPr lang="pt-BR" sz="7200" dirty="0">
                <a:solidFill>
                  <a:schemeClr val="tx1"/>
                </a:solidFill>
              </a:rPr>
              <a:t> Pavilhão</a:t>
            </a:r>
            <a:br>
              <a:rPr lang="pt-BR" sz="7200" dirty="0">
                <a:solidFill>
                  <a:schemeClr val="tx1"/>
                </a:solidFill>
              </a:rPr>
            </a:br>
            <a:br>
              <a:rPr lang="pt-BR" sz="7200" dirty="0">
                <a:solidFill>
                  <a:schemeClr val="tx1"/>
                </a:solidFill>
              </a:rPr>
            </a:br>
            <a:r>
              <a:rPr lang="pt-BR" sz="7200" dirty="0">
                <a:solidFill>
                  <a:schemeClr val="tx1"/>
                </a:solidFill>
              </a:rPr>
              <a:t> Nacional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306D0F-CB0D-2677-A5C7-4953E7A468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bandeira do brasil fundo transparente realista 15309530 PNG">
            <a:extLst>
              <a:ext uri="{FF2B5EF4-FFF2-40B4-BE49-F238E27FC236}">
                <a16:creationId xmlns:a16="http://schemas.microsoft.com/office/drawing/2014/main" id="{9DF5C99C-E58D-28E9-0923-80DE628F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825" y="0"/>
            <a:ext cx="103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17A8EA-1B70-A9F2-FE8A-BBA87602CC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680973A-7ABF-13F3-8BB8-3971C734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5" name="Imagem 4" descr="Texto, Carta&#10;&#10;O conteúdo gerado por IA pode estar incorreto.">
            <a:extLst>
              <a:ext uri="{FF2B5EF4-FFF2-40B4-BE49-F238E27FC236}">
                <a16:creationId xmlns:a16="http://schemas.microsoft.com/office/drawing/2014/main" id="{34D30D01-A166-B21E-4C4D-4F68B7E2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170995"/>
            <a:ext cx="11450648" cy="6516009"/>
          </a:xfrm>
          <a:prstGeom prst="rect">
            <a:avLst/>
          </a:prstGeom>
        </p:spPr>
      </p:pic>
      <p:pic>
        <p:nvPicPr>
          <p:cNvPr id="6" name="Imagem 5" descr="Texto, Carta&#10;&#10;O conteúdo gerado por IA pode estar incorreto.">
            <a:extLst>
              <a:ext uri="{FF2B5EF4-FFF2-40B4-BE49-F238E27FC236}">
                <a16:creationId xmlns:a16="http://schemas.microsoft.com/office/drawing/2014/main" id="{D39821B3-4F92-AEA7-4A7C-F68C277A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50" t="52572" r="19294" b="12812"/>
          <a:stretch>
            <a:fillRect/>
          </a:stretch>
        </p:blipFill>
        <p:spPr>
          <a:xfrm>
            <a:off x="-141638" y="2122715"/>
            <a:ext cx="12475275" cy="3703418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215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2FB2E99-2D49-1496-F2E1-F5066423A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7DD4785-64BB-343E-B72D-AB2791B5E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7478159E-C9F5-7F56-7ADE-027038DF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170995"/>
            <a:ext cx="11450648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2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51BBB8B-C638-3957-F095-7331A6D0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0"/>
            <a:ext cx="11412543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79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315DA3-3ACF-A812-C5D0-B0B2A541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42466"/>
            <a:ext cx="6477000" cy="1189038"/>
          </a:xfrm>
        </p:spPr>
        <p:txBody>
          <a:bodyPr/>
          <a:lstStyle/>
          <a:p>
            <a:r>
              <a:rPr lang="pt-BR" sz="6600" dirty="0"/>
              <a:t>Encerramento pelo Presidente Valcir Simão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C8466A-C1D5-861F-7776-B779FF94EF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4008784"/>
            <a:ext cx="6477000" cy="3276600"/>
          </a:xfrm>
        </p:spPr>
        <p:txBody>
          <a:bodyPr/>
          <a:lstStyle/>
          <a:p>
            <a:r>
              <a:rPr lang="pt-BR" sz="3200" dirty="0"/>
              <a:t>Será oferecido almoço aos presentes</a:t>
            </a:r>
          </a:p>
        </p:txBody>
      </p:sp>
    </p:spTree>
    <p:extLst>
      <p:ext uri="{BB962C8B-B14F-4D97-AF65-F5344CB8AC3E}">
        <p14:creationId xmlns:p14="http://schemas.microsoft.com/office/powerpoint/2010/main" val="7172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0563-D2A5-AAF5-D3E6-03C2F012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EBB8E07-14CD-0B09-840E-174839B3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/>
          <a:lstStyle/>
          <a:p>
            <a:r>
              <a:rPr lang="en-US" dirty="0"/>
              <a:t>VISÃO DE FUTURO –</a:t>
            </a:r>
            <a:br>
              <a:rPr lang="en-US" dirty="0"/>
            </a:br>
            <a:r>
              <a:rPr lang="en-US" dirty="0"/>
              <a:t>UMUARAMA 2050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568423-F252-9BE1-435E-DF1218BA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5" y="2270669"/>
            <a:ext cx="9779182" cy="286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64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AB891-48E9-0D10-9C0A-7C6C2097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28" y="290735"/>
            <a:ext cx="6477000" cy="1189038"/>
          </a:xfrm>
        </p:spPr>
        <p:txBody>
          <a:bodyPr/>
          <a:lstStyle/>
          <a:p>
            <a:r>
              <a:rPr lang="pt-BR" sz="4800" dirty="0"/>
              <a:t> EVENTO CONJUNTO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002C12-13E9-EA9B-7519-6D540E60C5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972" y="2476500"/>
            <a:ext cx="6477000" cy="383721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Trouxe a tona algumas providências legais e formais do processo que careciam ajustes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A formalização do CDU como Conselho das Cidades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A norma do Conselho das Cidades exige composição diferenciada do CDU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Alternativa de compor um Conselho integrado ao CDU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endParaRPr lang="pt-BR" sz="2400" dirty="0"/>
          </a:p>
        </p:txBody>
      </p:sp>
      <p:pic>
        <p:nvPicPr>
          <p:cNvPr id="4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E646349-916B-CFC1-25ED-00F3F916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266" t="51398" r="6918" b="39069"/>
          <a:stretch>
            <a:fillRect/>
          </a:stretch>
        </p:blipFill>
        <p:spPr>
          <a:xfrm>
            <a:off x="8193314" y="46489"/>
            <a:ext cx="3309258" cy="5769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08A880-B1DD-02A6-E1D2-F63878D5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89" b="-1"/>
          <a:stretch>
            <a:fillRect/>
          </a:stretch>
        </p:blipFill>
        <p:spPr>
          <a:xfrm>
            <a:off x="8193314" y="2574108"/>
            <a:ext cx="3309258" cy="1709783"/>
          </a:xfrm>
          <a:prstGeom prst="rect">
            <a:avLst/>
          </a:prstGeom>
          <a:noFill/>
        </p:spPr>
      </p:pic>
      <p:pic>
        <p:nvPicPr>
          <p:cNvPr id="8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D4A46B7-6FB0-6046-BFB6-CC078C01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5" t="40388" r="41105" b="29752"/>
          <a:stretch>
            <a:fillRect/>
          </a:stretch>
        </p:blipFill>
        <p:spPr>
          <a:xfrm>
            <a:off x="512352" y="1139210"/>
            <a:ext cx="3403600" cy="108082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92BB4F4-777C-628C-5F47-672B8AE70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0" r="26727"/>
          <a:stretch/>
        </p:blipFill>
        <p:spPr bwMode="auto">
          <a:xfrm>
            <a:off x="4220005" y="1139210"/>
            <a:ext cx="2831399" cy="1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49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ódigo QR&#10;&#10;O conteúdo gerado por IA pode estar incorreto.">
            <a:extLst>
              <a:ext uri="{FF2B5EF4-FFF2-40B4-BE49-F238E27FC236}">
                <a16:creationId xmlns:a16="http://schemas.microsoft.com/office/drawing/2014/main" id="{16903F8E-7F0D-DD5C-10E6-395CB7A0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/>
          <a:stretch>
            <a:fillRect/>
          </a:stretch>
        </p:blipFill>
        <p:spPr>
          <a:xfrm>
            <a:off x="1695450" y="107256"/>
            <a:ext cx="9207500" cy="51816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48ABEB2-0BBF-99E9-219D-B57FFFC05275}"/>
              </a:ext>
            </a:extLst>
          </p:cNvPr>
          <p:cNvSpPr txBox="1">
            <a:spLocks/>
          </p:cNvSpPr>
          <p:nvPr/>
        </p:nvSpPr>
        <p:spPr>
          <a:xfrm>
            <a:off x="584200" y="107256"/>
            <a:ext cx="11430000" cy="1874838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lang="pt-PT"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CONFERÊNCIA EXTRAORDINÁRIA DE UMUARAMA </a:t>
            </a:r>
            <a:br>
              <a:rPr lang="pt-BR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dirty="0">
                <a:solidFill>
                  <a:srgbClr val="002060"/>
                </a:solidFill>
              </a:rPr>
              <a:t>10 DEZ 2025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58BBD3-522D-F841-6A9A-07DC38265D83}"/>
              </a:ext>
            </a:extLst>
          </p:cNvPr>
          <p:cNvSpPr txBox="1"/>
          <p:nvPr/>
        </p:nvSpPr>
        <p:spPr>
          <a:xfrm>
            <a:off x="1289050" y="5288856"/>
            <a:ext cx="10453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02060"/>
                </a:solidFill>
              </a:rPr>
              <a:t>Secretário de Planejamento e Obras</a:t>
            </a:r>
          </a:p>
          <a:p>
            <a:pPr algn="ctr"/>
            <a:r>
              <a:rPr lang="pt-BR" sz="3600" dirty="0">
                <a:solidFill>
                  <a:srgbClr val="002060"/>
                </a:solidFill>
              </a:rPr>
              <a:t>Renato </a:t>
            </a:r>
            <a:r>
              <a:rPr lang="pt-BR" sz="3600" dirty="0" err="1">
                <a:solidFill>
                  <a:srgbClr val="002060"/>
                </a:solidFill>
              </a:rPr>
              <a:t>Caobianco</a:t>
            </a:r>
            <a:endParaRPr lang="pt-B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74" y="0"/>
            <a:ext cx="5856393" cy="6858000"/>
            <a:chOff x="3261" y="0"/>
            <a:chExt cx="8784590" cy="10287000"/>
          </a:xfrm>
        </p:grpSpPr>
        <p:sp>
          <p:nvSpPr>
            <p:cNvPr id="3" name="object 3"/>
            <p:cNvSpPr/>
            <p:nvPr/>
          </p:nvSpPr>
          <p:spPr>
            <a:xfrm>
              <a:off x="3261" y="0"/>
              <a:ext cx="8784590" cy="10287000"/>
            </a:xfrm>
            <a:custGeom>
              <a:avLst/>
              <a:gdLst/>
              <a:ahLst/>
              <a:cxnLst/>
              <a:rect l="l" t="t" r="r" b="b"/>
              <a:pathLst>
                <a:path w="8784590" h="10287000">
                  <a:moveTo>
                    <a:pt x="6233323" y="1957285"/>
                  </a:moveTo>
                  <a:lnTo>
                    <a:pt x="4597154" y="0"/>
                  </a:lnTo>
                  <a:lnTo>
                    <a:pt x="8784109" y="0"/>
                  </a:lnTo>
                  <a:lnTo>
                    <a:pt x="6233323" y="1957285"/>
                  </a:lnTo>
                  <a:close/>
                </a:path>
                <a:path w="8784590" h="10287000">
                  <a:moveTo>
                    <a:pt x="0" y="2373290"/>
                  </a:moveTo>
                  <a:lnTo>
                    <a:pt x="0" y="0"/>
                  </a:lnTo>
                  <a:lnTo>
                    <a:pt x="3094437" y="0"/>
                  </a:lnTo>
                  <a:lnTo>
                    <a:pt x="0" y="2373290"/>
                  </a:lnTo>
                  <a:close/>
                </a:path>
                <a:path w="8784590" h="10287000">
                  <a:moveTo>
                    <a:pt x="0" y="5462968"/>
                  </a:moveTo>
                  <a:lnTo>
                    <a:pt x="0" y="2762311"/>
                  </a:lnTo>
                  <a:lnTo>
                    <a:pt x="1373939" y="4408340"/>
                  </a:lnTo>
                  <a:lnTo>
                    <a:pt x="0" y="5462968"/>
                  </a:lnTo>
                  <a:close/>
                </a:path>
                <a:path w="8784590" h="10287000">
                  <a:moveTo>
                    <a:pt x="2830742" y="10286999"/>
                  </a:moveTo>
                  <a:lnTo>
                    <a:pt x="0" y="10286999"/>
                  </a:lnTo>
                  <a:lnTo>
                    <a:pt x="0" y="7574472"/>
                  </a:lnTo>
                  <a:lnTo>
                    <a:pt x="2830742" y="10286999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61" y="0"/>
              <a:ext cx="6825615" cy="9782810"/>
            </a:xfrm>
            <a:custGeom>
              <a:avLst/>
              <a:gdLst/>
              <a:ahLst/>
              <a:cxnLst/>
              <a:rect l="l" t="t" r="r" b="b"/>
              <a:pathLst>
                <a:path w="6825615" h="9782810">
                  <a:moveTo>
                    <a:pt x="4274728" y="1957285"/>
                  </a:moveTo>
                  <a:lnTo>
                    <a:pt x="2638559" y="0"/>
                  </a:lnTo>
                  <a:lnTo>
                    <a:pt x="6825514" y="0"/>
                  </a:lnTo>
                  <a:lnTo>
                    <a:pt x="4274728" y="1957285"/>
                  </a:lnTo>
                  <a:close/>
                </a:path>
                <a:path w="6825615" h="9782810">
                  <a:moveTo>
                    <a:pt x="0" y="3322230"/>
                  </a:moveTo>
                  <a:lnTo>
                    <a:pt x="0" y="621573"/>
                  </a:lnTo>
                  <a:lnTo>
                    <a:pt x="1373939" y="2265354"/>
                  </a:lnTo>
                  <a:lnTo>
                    <a:pt x="0" y="3322230"/>
                  </a:lnTo>
                  <a:close/>
                </a:path>
                <a:path w="6825615" h="9782810">
                  <a:moveTo>
                    <a:pt x="0" y="9782670"/>
                  </a:moveTo>
                  <a:lnTo>
                    <a:pt x="0" y="6477120"/>
                  </a:lnTo>
                  <a:lnTo>
                    <a:pt x="793781" y="5867729"/>
                  </a:lnTo>
                  <a:lnTo>
                    <a:pt x="2478038" y="7882541"/>
                  </a:lnTo>
                  <a:lnTo>
                    <a:pt x="0" y="9782670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61" y="202196"/>
              <a:ext cx="3225165" cy="7781925"/>
            </a:xfrm>
            <a:custGeom>
              <a:avLst/>
              <a:gdLst/>
              <a:ahLst/>
              <a:cxnLst/>
              <a:rect l="l" t="t" r="r" b="b"/>
              <a:pathLst>
                <a:path w="3225165" h="7781925">
                  <a:moveTo>
                    <a:pt x="0" y="493583"/>
                  </a:moveTo>
                  <a:lnTo>
                    <a:pt x="0" y="367658"/>
                  </a:lnTo>
                  <a:lnTo>
                    <a:pt x="465475" y="10119"/>
                  </a:lnTo>
                  <a:lnTo>
                    <a:pt x="483675" y="1686"/>
                  </a:lnTo>
                  <a:lnTo>
                    <a:pt x="503140" y="0"/>
                  </a:lnTo>
                  <a:lnTo>
                    <a:pt x="521762" y="5059"/>
                  </a:lnTo>
                  <a:lnTo>
                    <a:pt x="537433" y="16865"/>
                  </a:lnTo>
                  <a:lnTo>
                    <a:pt x="622021" y="118055"/>
                  </a:lnTo>
                  <a:lnTo>
                    <a:pt x="487962" y="118055"/>
                  </a:lnTo>
                  <a:lnTo>
                    <a:pt x="0" y="493583"/>
                  </a:lnTo>
                  <a:close/>
                </a:path>
                <a:path w="3225165" h="7781925">
                  <a:moveTo>
                    <a:pt x="0" y="3799134"/>
                  </a:moveTo>
                  <a:lnTo>
                    <a:pt x="0" y="3673208"/>
                  </a:lnTo>
                  <a:lnTo>
                    <a:pt x="2109256" y="2054163"/>
                  </a:lnTo>
                  <a:lnTo>
                    <a:pt x="487962" y="118055"/>
                  </a:lnTo>
                  <a:lnTo>
                    <a:pt x="622021" y="118055"/>
                  </a:lnTo>
                  <a:lnTo>
                    <a:pt x="2221689" y="2031676"/>
                  </a:lnTo>
                  <a:lnTo>
                    <a:pt x="2231035" y="2048577"/>
                  </a:lnTo>
                  <a:lnTo>
                    <a:pt x="2232370" y="2067374"/>
                  </a:lnTo>
                  <a:lnTo>
                    <a:pt x="2226116" y="2085750"/>
                  </a:lnTo>
                  <a:lnTo>
                    <a:pt x="2212695" y="2101385"/>
                  </a:lnTo>
                  <a:lnTo>
                    <a:pt x="0" y="3799134"/>
                  </a:lnTo>
                  <a:close/>
                </a:path>
                <a:path w="3225165" h="7781925">
                  <a:moveTo>
                    <a:pt x="0" y="7781535"/>
                  </a:moveTo>
                  <a:lnTo>
                    <a:pt x="0" y="4475985"/>
                  </a:lnTo>
                  <a:lnTo>
                    <a:pt x="1540341" y="3293182"/>
                  </a:lnTo>
                  <a:lnTo>
                    <a:pt x="3224598" y="5307994"/>
                  </a:lnTo>
                  <a:lnTo>
                    <a:pt x="0" y="7781535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2285" y="2072270"/>
            <a:ext cx="7886896" cy="1666867"/>
          </a:xfrm>
          <a:prstGeom prst="rect">
            <a:avLst/>
          </a:prstGeom>
        </p:spPr>
        <p:txBody>
          <a:bodyPr vert="horz" wrap="square" lIns="0" tIns="63500" rIns="0" bIns="0" rtlCol="0" anchor="b">
            <a:spAutoFit/>
          </a:bodyPr>
          <a:lstStyle/>
          <a:p>
            <a:pPr marL="8467" marR="3387">
              <a:lnSpc>
                <a:spcPts val="4054"/>
              </a:lnSpc>
              <a:spcBef>
                <a:spcPts val="500"/>
              </a:spcBef>
            </a:pPr>
            <a:r>
              <a:rPr sz="5400" spc="-80" dirty="0">
                <a:solidFill>
                  <a:srgbClr val="034282"/>
                </a:solidFill>
              </a:rPr>
              <a:t>CONFERÊNCIA</a:t>
            </a:r>
            <a:r>
              <a:rPr sz="5400" spc="-140" dirty="0">
                <a:solidFill>
                  <a:srgbClr val="034282"/>
                </a:solidFill>
              </a:rPr>
              <a:t> </a:t>
            </a:r>
            <a:r>
              <a:rPr sz="5400" spc="-7" dirty="0">
                <a:solidFill>
                  <a:srgbClr val="034282"/>
                </a:solidFill>
              </a:rPr>
              <a:t>EXTRAORDINÁRIA </a:t>
            </a:r>
            <a:r>
              <a:rPr sz="5400" dirty="0">
                <a:solidFill>
                  <a:srgbClr val="034282"/>
                </a:solidFill>
              </a:rPr>
              <a:t>DA</a:t>
            </a:r>
            <a:r>
              <a:rPr sz="5400" spc="-169" dirty="0">
                <a:solidFill>
                  <a:srgbClr val="034282"/>
                </a:solidFill>
              </a:rPr>
              <a:t> </a:t>
            </a:r>
            <a:r>
              <a:rPr sz="5400" spc="-27" dirty="0">
                <a:solidFill>
                  <a:srgbClr val="034282"/>
                </a:solidFill>
              </a:rPr>
              <a:t>CIDADE</a:t>
            </a:r>
            <a:r>
              <a:rPr sz="5400" spc="-169" dirty="0">
                <a:solidFill>
                  <a:srgbClr val="034282"/>
                </a:solidFill>
              </a:rPr>
              <a:t> </a:t>
            </a:r>
            <a:r>
              <a:rPr sz="5400" spc="-57" dirty="0">
                <a:solidFill>
                  <a:srgbClr val="034282"/>
                </a:solidFill>
              </a:rPr>
              <a:t>DE</a:t>
            </a:r>
            <a:r>
              <a:rPr sz="5400" spc="-169" dirty="0">
                <a:solidFill>
                  <a:srgbClr val="034282"/>
                </a:solidFill>
              </a:rPr>
              <a:t> </a:t>
            </a:r>
            <a:r>
              <a:rPr sz="5400" spc="-7" dirty="0">
                <a:solidFill>
                  <a:srgbClr val="034282"/>
                </a:solidFill>
              </a:rPr>
              <a:t>UMUARAMA</a:t>
            </a:r>
            <a:endParaRPr sz="5400" dirty="0"/>
          </a:p>
        </p:txBody>
      </p:sp>
      <p:grpSp>
        <p:nvGrpSpPr>
          <p:cNvPr id="7" name="object 7"/>
          <p:cNvGrpSpPr/>
          <p:nvPr/>
        </p:nvGrpSpPr>
        <p:grpSpPr>
          <a:xfrm>
            <a:off x="8235756" y="3316126"/>
            <a:ext cx="3956473" cy="3542030"/>
            <a:chOff x="12353633" y="4974188"/>
            <a:chExt cx="5934710" cy="5313045"/>
          </a:xfrm>
        </p:grpSpPr>
        <p:sp>
          <p:nvSpPr>
            <p:cNvPr id="8" name="object 8"/>
            <p:cNvSpPr/>
            <p:nvPr/>
          </p:nvSpPr>
          <p:spPr>
            <a:xfrm>
              <a:off x="14657752" y="7082656"/>
              <a:ext cx="3630295" cy="3204845"/>
            </a:xfrm>
            <a:custGeom>
              <a:avLst/>
              <a:gdLst/>
              <a:ahLst/>
              <a:cxnLst/>
              <a:rect l="l" t="t" r="r" b="b"/>
              <a:pathLst>
                <a:path w="3630294" h="3204845">
                  <a:moveTo>
                    <a:pt x="0" y="2452404"/>
                  </a:moveTo>
                  <a:lnTo>
                    <a:pt x="751939" y="3204343"/>
                  </a:lnTo>
                  <a:lnTo>
                    <a:pt x="3630248" y="3204343"/>
                  </a:lnTo>
                  <a:lnTo>
                    <a:pt x="3630248" y="1177844"/>
                  </a:lnTo>
                  <a:lnTo>
                    <a:pt x="2452404" y="0"/>
                  </a:lnTo>
                  <a:lnTo>
                    <a:pt x="0" y="2452404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41413" y="6682493"/>
              <a:ext cx="3947160" cy="3604895"/>
            </a:xfrm>
            <a:custGeom>
              <a:avLst/>
              <a:gdLst/>
              <a:ahLst/>
              <a:cxnLst/>
              <a:rect l="l" t="t" r="r" b="b"/>
              <a:pathLst>
                <a:path w="3947159" h="3604895">
                  <a:moveTo>
                    <a:pt x="2580475" y="1366112"/>
                  </a:moveTo>
                  <a:lnTo>
                    <a:pt x="3946587" y="2732224"/>
                  </a:lnTo>
                  <a:lnTo>
                    <a:pt x="3946587" y="0"/>
                  </a:lnTo>
                  <a:lnTo>
                    <a:pt x="2580475" y="1366112"/>
                  </a:lnTo>
                  <a:close/>
                </a:path>
                <a:path w="3947159" h="3604895">
                  <a:moveTo>
                    <a:pt x="0" y="3604506"/>
                  </a:moveTo>
                  <a:lnTo>
                    <a:pt x="1740136" y="3604506"/>
                  </a:lnTo>
                  <a:lnTo>
                    <a:pt x="870068" y="2734438"/>
                  </a:lnTo>
                  <a:lnTo>
                    <a:pt x="0" y="3604506"/>
                  </a:lnTo>
                  <a:close/>
                </a:path>
              </a:pathLst>
            </a:custGeom>
            <a:solidFill>
              <a:srgbClr val="CF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29352" y="9720867"/>
              <a:ext cx="1164590" cy="566420"/>
            </a:xfrm>
            <a:custGeom>
              <a:avLst/>
              <a:gdLst/>
              <a:ahLst/>
              <a:cxnLst/>
              <a:rect l="l" t="t" r="r" b="b"/>
              <a:pathLst>
                <a:path w="1164590" h="566420">
                  <a:moveTo>
                    <a:pt x="0" y="566132"/>
                  </a:moveTo>
                  <a:lnTo>
                    <a:pt x="107053" y="566132"/>
                  </a:lnTo>
                  <a:lnTo>
                    <a:pt x="580897" y="92288"/>
                  </a:lnTo>
                  <a:lnTo>
                    <a:pt x="1055185" y="566132"/>
                  </a:lnTo>
                  <a:lnTo>
                    <a:pt x="1164257" y="566132"/>
                  </a:lnTo>
                  <a:lnTo>
                    <a:pt x="609200" y="11074"/>
                  </a:lnTo>
                  <a:lnTo>
                    <a:pt x="596587" y="2768"/>
                  </a:lnTo>
                  <a:lnTo>
                    <a:pt x="582128" y="0"/>
                  </a:lnTo>
                  <a:lnTo>
                    <a:pt x="567670" y="2768"/>
                  </a:lnTo>
                  <a:lnTo>
                    <a:pt x="555057" y="11074"/>
                  </a:lnTo>
                  <a:lnTo>
                    <a:pt x="0" y="566132"/>
                  </a:lnTo>
                  <a:close/>
                </a:path>
              </a:pathLst>
            </a:custGeom>
            <a:solidFill>
              <a:srgbClr val="FAC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53633" y="4974188"/>
              <a:ext cx="5934710" cy="5313045"/>
            </a:xfrm>
            <a:custGeom>
              <a:avLst/>
              <a:gdLst/>
              <a:ahLst/>
              <a:cxnLst/>
              <a:rect l="l" t="t" r="r" b="b"/>
              <a:pathLst>
                <a:path w="5934709" h="5313045">
                  <a:moveTo>
                    <a:pt x="4425516" y="1432919"/>
                  </a:moveTo>
                  <a:lnTo>
                    <a:pt x="5480062" y="2487464"/>
                  </a:lnTo>
                  <a:lnTo>
                    <a:pt x="5934367" y="2033159"/>
                  </a:lnTo>
                  <a:lnTo>
                    <a:pt x="5934367" y="0"/>
                  </a:lnTo>
                  <a:lnTo>
                    <a:pt x="5859661" y="0"/>
                  </a:lnTo>
                  <a:lnTo>
                    <a:pt x="4425516" y="1432919"/>
                  </a:lnTo>
                  <a:close/>
                </a:path>
                <a:path w="5934709" h="5313045">
                  <a:moveTo>
                    <a:pt x="3578925" y="4794592"/>
                  </a:moveTo>
                  <a:lnTo>
                    <a:pt x="3578925" y="4901723"/>
                  </a:lnTo>
                  <a:lnTo>
                    <a:pt x="4822970" y="3657678"/>
                  </a:lnTo>
                  <a:lnTo>
                    <a:pt x="5934367" y="4769075"/>
                  </a:lnTo>
                  <a:lnTo>
                    <a:pt x="5934367" y="4660790"/>
                  </a:lnTo>
                  <a:lnTo>
                    <a:pt x="4850041" y="3576464"/>
                  </a:lnTo>
                  <a:lnTo>
                    <a:pt x="4837428" y="3568158"/>
                  </a:lnTo>
                  <a:lnTo>
                    <a:pt x="4822970" y="3565390"/>
                  </a:lnTo>
                  <a:lnTo>
                    <a:pt x="4808511" y="3568158"/>
                  </a:lnTo>
                  <a:lnTo>
                    <a:pt x="4795899" y="3576464"/>
                  </a:lnTo>
                  <a:lnTo>
                    <a:pt x="3578925" y="4794592"/>
                  </a:lnTo>
                  <a:close/>
                </a:path>
                <a:path w="5934709" h="5313045">
                  <a:moveTo>
                    <a:pt x="3487868" y="4901722"/>
                  </a:moveTo>
                  <a:lnTo>
                    <a:pt x="3490636" y="4916181"/>
                  </a:lnTo>
                  <a:lnTo>
                    <a:pt x="3498942" y="4928794"/>
                  </a:lnTo>
                  <a:lnTo>
                    <a:pt x="3882959" y="5312811"/>
                  </a:lnTo>
                  <a:lnTo>
                    <a:pt x="3990014" y="5312811"/>
                  </a:lnTo>
                  <a:lnTo>
                    <a:pt x="3578925" y="4901723"/>
                  </a:lnTo>
                  <a:lnTo>
                    <a:pt x="3578925" y="4794592"/>
                  </a:lnTo>
                  <a:lnTo>
                    <a:pt x="3498942" y="4874651"/>
                  </a:lnTo>
                  <a:lnTo>
                    <a:pt x="3490636" y="4887264"/>
                  </a:lnTo>
                  <a:lnTo>
                    <a:pt x="3487868" y="4901722"/>
                  </a:lnTo>
                  <a:close/>
                </a:path>
                <a:path w="5934709" h="5313045">
                  <a:moveTo>
                    <a:pt x="0" y="5308397"/>
                  </a:moveTo>
                  <a:lnTo>
                    <a:pt x="0" y="5312811"/>
                  </a:lnTo>
                  <a:lnTo>
                    <a:pt x="2092373" y="5312811"/>
                  </a:lnTo>
                  <a:lnTo>
                    <a:pt x="2424708" y="4980475"/>
                  </a:lnTo>
                  <a:lnTo>
                    <a:pt x="1376314" y="3932082"/>
                  </a:lnTo>
                  <a:lnTo>
                    <a:pt x="0" y="5308397"/>
                  </a:lnTo>
                  <a:close/>
                </a:path>
              </a:pathLst>
            </a:custGeom>
            <a:solidFill>
              <a:srgbClr val="034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90816" y="3898456"/>
            <a:ext cx="6742430" cy="86367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36400"/>
              </a:lnSpc>
              <a:spcBef>
                <a:spcPts val="63"/>
              </a:spcBef>
            </a:pPr>
            <a:r>
              <a:rPr sz="2167" spc="-63" dirty="0">
                <a:solidFill>
                  <a:srgbClr val="204561"/>
                </a:solidFill>
                <a:latin typeface="Microsoft Sans Serif"/>
                <a:cs typeface="Microsoft Sans Serif"/>
              </a:rPr>
              <a:t>TEMA:</a:t>
            </a:r>
            <a:r>
              <a:rPr sz="2167" spc="-67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dirty="0">
                <a:solidFill>
                  <a:srgbClr val="204561"/>
                </a:solidFill>
                <a:latin typeface="Microsoft Sans Serif"/>
                <a:cs typeface="Microsoft Sans Serif"/>
              </a:rPr>
              <a:t>O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40" dirty="0">
                <a:solidFill>
                  <a:srgbClr val="204561"/>
                </a:solidFill>
                <a:latin typeface="Microsoft Sans Serif"/>
                <a:cs typeface="Microsoft Sans Serif"/>
              </a:rPr>
              <a:t>PLANO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113" dirty="0">
                <a:solidFill>
                  <a:srgbClr val="204561"/>
                </a:solidFill>
                <a:latin typeface="Microsoft Sans Serif"/>
                <a:cs typeface="Microsoft Sans Serif"/>
              </a:rPr>
              <a:t>DIRETOR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203" dirty="0">
                <a:solidFill>
                  <a:srgbClr val="204561"/>
                </a:solidFill>
                <a:latin typeface="Microsoft Sans Serif"/>
                <a:cs typeface="Microsoft Sans Serif"/>
              </a:rPr>
              <a:t>E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dirty="0">
                <a:solidFill>
                  <a:srgbClr val="204561"/>
                </a:solidFill>
                <a:latin typeface="Microsoft Sans Serif"/>
                <a:cs typeface="Microsoft Sans Serif"/>
              </a:rPr>
              <a:t>A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97" dirty="0">
                <a:solidFill>
                  <a:srgbClr val="204561"/>
                </a:solidFill>
                <a:latin typeface="Microsoft Sans Serif"/>
                <a:cs typeface="Microsoft Sans Serif"/>
              </a:rPr>
              <a:t>PARTICIPAÇÃO</a:t>
            </a:r>
            <a:r>
              <a:rPr sz="2167" spc="-57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60" dirty="0">
                <a:solidFill>
                  <a:srgbClr val="204561"/>
                </a:solidFill>
                <a:latin typeface="Microsoft Sans Serif"/>
                <a:cs typeface="Microsoft Sans Serif"/>
              </a:rPr>
              <a:t>SOCIAL </a:t>
            </a:r>
            <a:r>
              <a:rPr sz="2167" spc="-57" dirty="0">
                <a:solidFill>
                  <a:srgbClr val="204561"/>
                </a:solidFill>
                <a:latin typeface="Microsoft Sans Serif"/>
                <a:cs typeface="Microsoft Sans Serif"/>
              </a:rPr>
              <a:t>LEMA:</a:t>
            </a:r>
            <a:r>
              <a:rPr sz="2167" spc="-73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dirty="0">
                <a:solidFill>
                  <a:srgbClr val="204561"/>
                </a:solidFill>
                <a:latin typeface="Microsoft Sans Serif"/>
                <a:cs typeface="Microsoft Sans Serif"/>
              </a:rPr>
              <a:t>O</a:t>
            </a:r>
            <a:r>
              <a:rPr sz="2167" spc="-73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117" dirty="0">
                <a:solidFill>
                  <a:srgbClr val="204561"/>
                </a:solidFill>
                <a:latin typeface="Microsoft Sans Serif"/>
                <a:cs typeface="Microsoft Sans Serif"/>
              </a:rPr>
              <a:t>PAPEL</a:t>
            </a:r>
            <a:r>
              <a:rPr sz="2167" spc="-7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dirty="0">
                <a:solidFill>
                  <a:srgbClr val="204561"/>
                </a:solidFill>
                <a:latin typeface="Microsoft Sans Serif"/>
                <a:cs typeface="Microsoft Sans Serif"/>
              </a:rPr>
              <a:t>DO</a:t>
            </a:r>
            <a:r>
              <a:rPr sz="2167" spc="-73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110" dirty="0">
                <a:solidFill>
                  <a:srgbClr val="204561"/>
                </a:solidFill>
                <a:latin typeface="Microsoft Sans Serif"/>
                <a:cs typeface="Microsoft Sans Serif"/>
              </a:rPr>
              <a:t>CONSELHO</a:t>
            </a:r>
            <a:r>
              <a:rPr sz="2167" spc="-73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dirty="0">
                <a:solidFill>
                  <a:srgbClr val="204561"/>
                </a:solidFill>
                <a:latin typeface="Microsoft Sans Serif"/>
                <a:cs typeface="Microsoft Sans Serif"/>
              </a:rPr>
              <a:t>DA</a:t>
            </a:r>
            <a:r>
              <a:rPr sz="2167" spc="-70" dirty="0">
                <a:solidFill>
                  <a:srgbClr val="204561"/>
                </a:solidFill>
                <a:latin typeface="Microsoft Sans Serif"/>
                <a:cs typeface="Microsoft Sans Serif"/>
              </a:rPr>
              <a:t> </a:t>
            </a:r>
            <a:r>
              <a:rPr sz="2167" spc="-7" dirty="0">
                <a:solidFill>
                  <a:srgbClr val="204561"/>
                </a:solidFill>
                <a:latin typeface="Microsoft Sans Serif"/>
                <a:cs typeface="Microsoft Sans Serif"/>
              </a:rPr>
              <a:t>CIDADE</a:t>
            </a:r>
            <a:endParaRPr sz="2167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92947" y="291690"/>
            <a:ext cx="9547013" cy="4146973"/>
            <a:chOff x="3589420" y="437534"/>
            <a:chExt cx="14320519" cy="6220460"/>
          </a:xfrm>
        </p:grpSpPr>
        <p:sp>
          <p:nvSpPr>
            <p:cNvPr id="14" name="object 14"/>
            <p:cNvSpPr/>
            <p:nvPr/>
          </p:nvSpPr>
          <p:spPr>
            <a:xfrm>
              <a:off x="3598945" y="6639453"/>
              <a:ext cx="10319385" cy="8890"/>
            </a:xfrm>
            <a:custGeom>
              <a:avLst/>
              <a:gdLst/>
              <a:ahLst/>
              <a:cxnLst/>
              <a:rect l="l" t="t" r="r" b="b"/>
              <a:pathLst>
                <a:path w="10319385" h="8890">
                  <a:moveTo>
                    <a:pt x="0" y="8886"/>
                  </a:moveTo>
                  <a:lnTo>
                    <a:pt x="10319305" y="0"/>
                  </a:lnTo>
                </a:path>
              </a:pathLst>
            </a:custGeom>
            <a:ln w="19049">
              <a:solidFill>
                <a:srgbClr val="20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08875" y="437534"/>
              <a:ext cx="3600449" cy="22383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61624" y="2094082"/>
              <a:ext cx="847724" cy="476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do Mês do Orgulho LGBTQIA+</Template>
  <TotalTime>0</TotalTime>
  <Words>1122</Words>
  <Application>Microsoft Office PowerPoint</Application>
  <PresentationFormat>Widescreen</PresentationFormat>
  <Paragraphs>260</Paragraphs>
  <Slides>53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1" baseType="lpstr">
      <vt:lpstr>ADLaM Display</vt:lpstr>
      <vt:lpstr>Arial</vt:lpstr>
      <vt:lpstr>Biome Light</vt:lpstr>
      <vt:lpstr>Comic Sans MS</vt:lpstr>
      <vt:lpstr>Lucida Sans Unicode</vt:lpstr>
      <vt:lpstr>Microsoft Sans Serif</vt:lpstr>
      <vt:lpstr>Wingdings</vt:lpstr>
      <vt:lpstr>Tema do Office</vt:lpstr>
      <vt:lpstr>AGRADECEMOS A PRESENÇA DE TODOS</vt:lpstr>
      <vt:lpstr>Agradecimentos </vt:lpstr>
      <vt:lpstr>Agradecimentos </vt:lpstr>
      <vt:lpstr>PAUTA DO DIA</vt:lpstr>
      <vt:lpstr>Saudação   ao   Pavilhão   Nacional</vt:lpstr>
      <vt:lpstr>VISÃO DE FUTURO – UMUARAMA 2050</vt:lpstr>
      <vt:lpstr> EVENTO CONJUNTO</vt:lpstr>
      <vt:lpstr>Apresentação do PowerPoint</vt:lpstr>
      <vt:lpstr>CONFERÊNCIA EXTRAORDINÁRIA DA CIDADE DE UMUARAMA</vt:lpstr>
      <vt:lpstr>OBJETIVO DA CONFERÊNCIA EXTRAORDINÁRIA DA CIDADE</vt:lpstr>
      <vt:lpstr>7 ª CONFERÊNCIA MUNICIPAL DA CIDADE</vt:lpstr>
      <vt:lpstr>PLANO DIRETOR MUNICIPAL</vt:lpstr>
      <vt:lpstr>INDICADORES</vt:lpstr>
      <vt:lpstr>A PARTICIPAÇÃO SOCIAL NA CONSTRUÇÃO DO PLANO DIRETOR</vt:lpstr>
      <vt:lpstr>O PAPEL DO CONCIDADE</vt:lpstr>
      <vt:lpstr>OBRIGADO</vt:lpstr>
      <vt:lpstr>Apresentação do PowerPoint</vt:lpstr>
      <vt:lpstr>Apresentação do PowerPoint</vt:lpstr>
      <vt:lpstr>Criação de Câmara Tecnica</vt:lpstr>
      <vt:lpstr>Descrição Geral</vt:lpstr>
      <vt:lpstr>Descrição Geral</vt:lpstr>
      <vt:lpstr>Primeira Etapa do  Plano Diretor </vt:lpstr>
      <vt:lpstr>Votaçao</vt:lpstr>
      <vt:lpstr>Desenvolvimento Econômico 11/07/2025</vt:lpstr>
      <vt:lpstr>Qualidade Urbana e Ambiental   28/07/2025</vt:lpstr>
      <vt:lpstr>Meio Ambiente 05/08/2025</vt:lpstr>
      <vt:lpstr>Grandes Projetos de Impacto 08/08/2025</vt:lpstr>
      <vt:lpstr>Habitação 18/08/2025</vt:lpstr>
      <vt:lpstr>Mobilidade 21/08/2025</vt:lpstr>
      <vt:lpstr>Saneamento 10/09/2025</vt:lpstr>
      <vt:lpstr>Desenvolvimento Rural Sustentável 12/09/2025</vt:lpstr>
      <vt:lpstr>Expansão Urbana 16/09/2025</vt:lpstr>
      <vt:lpstr>Mobilidade e Transporte Urbano 18/09/2025</vt:lpstr>
      <vt:lpstr>Patrimônio Cultural 29/09/2025</vt:lpstr>
      <vt:lpstr>Áreas De Risco 09/10/2025</vt:lpstr>
      <vt:lpstr>Dinâmica  Imobiliária 16/10/2025</vt:lpstr>
      <vt:lpstr>Turismo 27/10/2025</vt:lpstr>
      <vt:lpstr>Uso e Ocupação do Solo 12/11/2025</vt:lpstr>
      <vt:lpstr>Construção em APA 14/11/2025</vt:lpstr>
      <vt:lpstr>Sistemas Construtivos Diferenciados 05/12/2025</vt:lpstr>
      <vt:lpstr>PARTICIPAÇÃO DE AUTORIDADES E DA DA SOCIEDADE</vt:lpstr>
      <vt:lpstr>AGRADECIMENTO ESPECIAL A  TODOS OS  NOSSOS  PARCEIROS  NA REALIZAÇÃO  DAS AUDIÊNCIAS PÚBLICAS DO PLANO DIRETOR</vt:lpstr>
      <vt:lpstr>Eleição da Diretoria do CDU</vt:lpstr>
      <vt:lpstr>Leitura das Chapas Inscritas</vt:lpstr>
      <vt:lpstr>Cumprimentos aos Eleitos</vt:lpstr>
      <vt:lpstr>CONVIDO A PROFESSORA </vt:lpstr>
      <vt:lpstr>Professora Lu Picelli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Encerramento pelo Presidente Valcir Simão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2025-12-08T13:34:37Z</dcterms:created>
  <dcterms:modified xsi:type="dcterms:W3CDTF">2025-12-10T17:31:58Z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